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70" r:id="rId5"/>
    <p:sldId id="372" r:id="rId6"/>
    <p:sldId id="398" r:id="rId7"/>
    <p:sldId id="310" r:id="rId8"/>
    <p:sldId id="373" r:id="rId9"/>
    <p:sldId id="382" r:id="rId10"/>
    <p:sldId id="383" r:id="rId11"/>
    <p:sldId id="384" r:id="rId12"/>
    <p:sldId id="385" r:id="rId13"/>
    <p:sldId id="374" r:id="rId14"/>
    <p:sldId id="388" r:id="rId15"/>
    <p:sldId id="377" r:id="rId16"/>
    <p:sldId id="378" r:id="rId17"/>
    <p:sldId id="389" r:id="rId18"/>
    <p:sldId id="393" r:id="rId19"/>
    <p:sldId id="394" r:id="rId20"/>
    <p:sldId id="395" r:id="rId21"/>
    <p:sldId id="379" r:id="rId22"/>
    <p:sldId id="390" r:id="rId23"/>
    <p:sldId id="397" r:id="rId24"/>
    <p:sldId id="380" r:id="rId25"/>
    <p:sldId id="391" r:id="rId26"/>
    <p:sldId id="381" r:id="rId27"/>
    <p:sldId id="392" r:id="rId28"/>
    <p:sldId id="386" r:id="rId29"/>
    <p:sldId id="387" r:id="rId30"/>
    <p:sldId id="352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EE7"/>
    <a:srgbClr val="FFA9DB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03E96-E27C-4051-9B9C-03A486377243}" v="2" dt="2024-07-12T11:58:37.95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59" autoAdjust="0"/>
    <p:restoredTop sz="86471" autoAdjust="0"/>
  </p:normalViewPr>
  <p:slideViewPr>
    <p:cSldViewPr snapToGrid="0">
      <p:cViewPr varScale="1">
        <p:scale>
          <a:sx n="102" d="100"/>
          <a:sy n="102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a Farmanbar" userId="2a1e0098-5dc4-4049-80c3-9d1d60d2f212" providerId="ADAL" clId="{72FB64F3-AAB0-4D84-BAFF-43FCE9396EEF}"/>
    <pc:docChg chg="modSld">
      <pc:chgData name="Mina Farmanbar" userId="2a1e0098-5dc4-4049-80c3-9d1d60d2f212" providerId="ADAL" clId="{72FB64F3-AAB0-4D84-BAFF-43FCE9396EEF}" dt="2024-07-04T11:11:42.863" v="16" actId="1076"/>
      <pc:docMkLst>
        <pc:docMk/>
      </pc:docMkLst>
      <pc:sldChg chg="modSp mod">
        <pc:chgData name="Mina Farmanbar" userId="2a1e0098-5dc4-4049-80c3-9d1d60d2f212" providerId="ADAL" clId="{72FB64F3-AAB0-4D84-BAFF-43FCE9396EEF}" dt="2024-07-04T11:10:58.664" v="5" actId="14100"/>
        <pc:sldMkLst>
          <pc:docMk/>
          <pc:sldMk cId="758298228" sldId="310"/>
        </pc:sldMkLst>
        <pc:spChg chg="mod">
          <ac:chgData name="Mina Farmanbar" userId="2a1e0098-5dc4-4049-80c3-9d1d60d2f212" providerId="ADAL" clId="{72FB64F3-AAB0-4D84-BAFF-43FCE9396EEF}" dt="2024-07-04T11:10:58.664" v="5" actId="14100"/>
          <ac:spMkLst>
            <pc:docMk/>
            <pc:sldMk cId="758298228" sldId="310"/>
            <ac:spMk id="4" creationId="{5B931490-C9ED-96C9-F096-E0E231EFE937}"/>
          </ac:spMkLst>
        </pc:spChg>
        <pc:spChg chg="mod">
          <ac:chgData name="Mina Farmanbar" userId="2a1e0098-5dc4-4049-80c3-9d1d60d2f212" providerId="ADAL" clId="{72FB64F3-AAB0-4D84-BAFF-43FCE9396EEF}" dt="2024-07-04T11:10:53.933" v="4" actId="1076"/>
          <ac:spMkLst>
            <pc:docMk/>
            <pc:sldMk cId="758298228" sldId="310"/>
            <ac:spMk id="6" creationId="{406A5BB2-D05B-64E8-E64B-70EA10C0E316}"/>
          </ac:spMkLst>
        </pc:spChg>
      </pc:sldChg>
      <pc:sldChg chg="modSp mod">
        <pc:chgData name="Mina Farmanbar" userId="2a1e0098-5dc4-4049-80c3-9d1d60d2f212" providerId="ADAL" clId="{72FB64F3-AAB0-4D84-BAFF-43FCE9396EEF}" dt="2024-07-04T11:11:19.897" v="10" actId="1076"/>
        <pc:sldMkLst>
          <pc:docMk/>
          <pc:sldMk cId="439809205" sldId="383"/>
        </pc:sldMkLst>
        <pc:spChg chg="mod">
          <ac:chgData name="Mina Farmanbar" userId="2a1e0098-5dc4-4049-80c3-9d1d60d2f212" providerId="ADAL" clId="{72FB64F3-AAB0-4D84-BAFF-43FCE9396EEF}" dt="2024-07-04T11:11:08.896" v="6" actId="1076"/>
          <ac:spMkLst>
            <pc:docMk/>
            <pc:sldMk cId="439809205" sldId="383"/>
            <ac:spMk id="2" creationId="{CCB45A54-E3A9-1BE8-9ACC-19571B9057A0}"/>
          </ac:spMkLst>
        </pc:spChg>
        <pc:spChg chg="mod">
          <ac:chgData name="Mina Farmanbar" userId="2a1e0098-5dc4-4049-80c3-9d1d60d2f212" providerId="ADAL" clId="{72FB64F3-AAB0-4D84-BAFF-43FCE9396EEF}" dt="2024-07-04T11:11:19.897" v="10" actId="1076"/>
          <ac:spMkLst>
            <pc:docMk/>
            <pc:sldMk cId="439809205" sldId="383"/>
            <ac:spMk id="13" creationId="{E2AE78EA-6657-1A33-3B2F-1FB5EFD38CA0}"/>
          </ac:spMkLst>
        </pc:spChg>
        <pc:picChg chg="mod">
          <ac:chgData name="Mina Farmanbar" userId="2a1e0098-5dc4-4049-80c3-9d1d60d2f212" providerId="ADAL" clId="{72FB64F3-AAB0-4D84-BAFF-43FCE9396EEF}" dt="2024-07-04T11:11:12.663" v="8" actId="14100"/>
          <ac:picMkLst>
            <pc:docMk/>
            <pc:sldMk cId="439809205" sldId="383"/>
            <ac:picMk id="6" creationId="{94A6B361-B830-8CDE-D49D-E3B225DD1405}"/>
          </ac:picMkLst>
        </pc:picChg>
        <pc:picChg chg="mod">
          <ac:chgData name="Mina Farmanbar" userId="2a1e0098-5dc4-4049-80c3-9d1d60d2f212" providerId="ADAL" clId="{72FB64F3-AAB0-4D84-BAFF-43FCE9396EEF}" dt="2024-07-04T11:11:16.470" v="9" actId="1076"/>
          <ac:picMkLst>
            <pc:docMk/>
            <pc:sldMk cId="439809205" sldId="383"/>
            <ac:picMk id="12" creationId="{F2585235-8180-CFB4-D250-94952E183C87}"/>
          </ac:picMkLst>
        </pc:picChg>
      </pc:sldChg>
      <pc:sldChg chg="modSp mod">
        <pc:chgData name="Mina Farmanbar" userId="2a1e0098-5dc4-4049-80c3-9d1d60d2f212" providerId="ADAL" clId="{72FB64F3-AAB0-4D84-BAFF-43FCE9396EEF}" dt="2024-07-04T11:11:42.863" v="16" actId="1076"/>
        <pc:sldMkLst>
          <pc:docMk/>
          <pc:sldMk cId="2936105737" sldId="384"/>
        </pc:sldMkLst>
        <pc:spChg chg="mod">
          <ac:chgData name="Mina Farmanbar" userId="2a1e0098-5dc4-4049-80c3-9d1d60d2f212" providerId="ADAL" clId="{72FB64F3-AAB0-4D84-BAFF-43FCE9396EEF}" dt="2024-07-04T11:11:26.437" v="11" actId="1076"/>
          <ac:spMkLst>
            <pc:docMk/>
            <pc:sldMk cId="2936105737" sldId="384"/>
            <ac:spMk id="2" creationId="{CCB45A54-E3A9-1BE8-9ACC-19571B9057A0}"/>
          </ac:spMkLst>
        </pc:spChg>
        <pc:spChg chg="mod">
          <ac:chgData name="Mina Farmanbar" userId="2a1e0098-5dc4-4049-80c3-9d1d60d2f212" providerId="ADAL" clId="{72FB64F3-AAB0-4D84-BAFF-43FCE9396EEF}" dt="2024-07-04T11:11:42.863" v="16" actId="1076"/>
          <ac:spMkLst>
            <pc:docMk/>
            <pc:sldMk cId="2936105737" sldId="384"/>
            <ac:spMk id="8" creationId="{6F12F66F-7352-90D3-93C1-53B88FE27B30}"/>
          </ac:spMkLst>
        </pc:spChg>
        <pc:picChg chg="mod">
          <ac:chgData name="Mina Farmanbar" userId="2a1e0098-5dc4-4049-80c3-9d1d60d2f212" providerId="ADAL" clId="{72FB64F3-AAB0-4D84-BAFF-43FCE9396EEF}" dt="2024-07-04T11:11:36.341" v="15" actId="1076"/>
          <ac:picMkLst>
            <pc:docMk/>
            <pc:sldMk cId="2936105737" sldId="384"/>
            <ac:picMk id="7" creationId="{A1E6D960-BEFD-BA1E-F501-585E65B1D40F}"/>
          </ac:picMkLst>
        </pc:picChg>
      </pc:sldChg>
      <pc:sldChg chg="modSp mod">
        <pc:chgData name="Mina Farmanbar" userId="2a1e0098-5dc4-4049-80c3-9d1d60d2f212" providerId="ADAL" clId="{72FB64F3-AAB0-4D84-BAFF-43FCE9396EEF}" dt="2024-07-04T11:10:49.743" v="3" actId="1076"/>
        <pc:sldMkLst>
          <pc:docMk/>
          <pc:sldMk cId="610697427" sldId="398"/>
        </pc:sldMkLst>
        <pc:spChg chg="mod">
          <ac:chgData name="Mina Farmanbar" userId="2a1e0098-5dc4-4049-80c3-9d1d60d2f212" providerId="ADAL" clId="{72FB64F3-AAB0-4D84-BAFF-43FCE9396EEF}" dt="2024-07-04T11:10:44.764" v="2" actId="14100"/>
          <ac:spMkLst>
            <pc:docMk/>
            <pc:sldMk cId="610697427" sldId="398"/>
            <ac:spMk id="4" creationId="{5B931490-C9ED-96C9-F096-E0E231EFE937}"/>
          </ac:spMkLst>
        </pc:spChg>
        <pc:spChg chg="mod">
          <ac:chgData name="Mina Farmanbar" userId="2a1e0098-5dc4-4049-80c3-9d1d60d2f212" providerId="ADAL" clId="{72FB64F3-AAB0-4D84-BAFF-43FCE9396EEF}" dt="2024-07-04T11:10:41.550" v="1" actId="1076"/>
          <ac:spMkLst>
            <pc:docMk/>
            <pc:sldMk cId="610697427" sldId="398"/>
            <ac:spMk id="6" creationId="{406A5BB2-D05B-64E8-E64B-70EA10C0E316}"/>
          </ac:spMkLst>
        </pc:sp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26" creationId="{1BDC01FB-B3EF-8C6A-970D-DB6901392A45}"/>
          </ac:picMkLst>
        </pc:pic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28" creationId="{4188DC57-3E62-7C17-C715-5E3C8D2CE57E}"/>
          </ac:picMkLst>
        </pc:pic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30" creationId="{966FCC8D-79D9-EFFD-89C8-1CF2D0AAFB16}"/>
          </ac:picMkLst>
        </pc:pic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32" creationId="{A0976E7F-26B1-6D5A-3C7A-21766AA76F98}"/>
          </ac:picMkLst>
        </pc:pic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34" creationId="{AEF1EC61-4C35-95A1-647A-9FA50105F83B}"/>
          </ac:picMkLst>
        </pc:picChg>
        <pc:picChg chg="mod">
          <ac:chgData name="Mina Farmanbar" userId="2a1e0098-5dc4-4049-80c3-9d1d60d2f212" providerId="ADAL" clId="{72FB64F3-AAB0-4D84-BAFF-43FCE9396EEF}" dt="2024-07-04T11:10:49.743" v="3" actId="1076"/>
          <ac:picMkLst>
            <pc:docMk/>
            <pc:sldMk cId="610697427" sldId="398"/>
            <ac:picMk id="1036" creationId="{582A6F95-D209-06E8-0C03-460B178E42CC}"/>
          </ac:picMkLst>
        </pc:picChg>
      </pc:sldChg>
    </pc:docChg>
  </pc:docChgLst>
  <pc:docChgLst>
    <pc:chgData name="Mina Farmanbar" userId="2a1e0098-5dc4-4049-80c3-9d1d60d2f212" providerId="ADAL" clId="{80D163FF-56E8-4EFE-88DA-211579ACAA60}"/>
    <pc:docChg chg="undo redo custSel addSld delSld modSld sldOrd">
      <pc:chgData name="Mina Farmanbar" userId="2a1e0098-5dc4-4049-80c3-9d1d60d2f212" providerId="ADAL" clId="{80D163FF-56E8-4EFE-88DA-211579ACAA60}" dt="2024-07-02T11:25:25.661" v="3153" actId="20577"/>
      <pc:docMkLst>
        <pc:docMk/>
      </pc:docMkLst>
      <pc:sldChg chg="modSp mod modNotesTx">
        <pc:chgData name="Mina Farmanbar" userId="2a1e0098-5dc4-4049-80c3-9d1d60d2f212" providerId="ADAL" clId="{80D163FF-56E8-4EFE-88DA-211579ACAA60}" dt="2024-06-28T16:25:38.330" v="2560" actId="108"/>
        <pc:sldMkLst>
          <pc:docMk/>
          <pc:sldMk cId="758298228" sldId="310"/>
        </pc:sldMkLst>
        <pc:spChg chg="mod">
          <ac:chgData name="Mina Farmanbar" userId="2a1e0098-5dc4-4049-80c3-9d1d60d2f212" providerId="ADAL" clId="{80D163FF-56E8-4EFE-88DA-211579ACAA60}" dt="2024-06-26T00:36:38.730" v="2149" actId="120"/>
          <ac:spMkLst>
            <pc:docMk/>
            <pc:sldMk cId="758298228" sldId="310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5:38.330" v="2560" actId="108"/>
          <ac:spMkLst>
            <pc:docMk/>
            <pc:sldMk cId="758298228" sldId="310"/>
            <ac:spMk id="6" creationId="{406A5BB2-D05B-64E8-E64B-70EA10C0E316}"/>
          </ac:spMkLst>
        </pc:spChg>
      </pc:sldChg>
      <pc:sldChg chg="del">
        <pc:chgData name="Mina Farmanbar" userId="2a1e0098-5dc4-4049-80c3-9d1d60d2f212" providerId="ADAL" clId="{80D163FF-56E8-4EFE-88DA-211579ACAA60}" dt="2024-06-07T16:23:32.422" v="170" actId="47"/>
        <pc:sldMkLst>
          <pc:docMk/>
          <pc:sldMk cId="403953914" sldId="335"/>
        </pc:sldMkLst>
      </pc:sldChg>
      <pc:sldChg chg="del">
        <pc:chgData name="Mina Farmanbar" userId="2a1e0098-5dc4-4049-80c3-9d1d60d2f212" providerId="ADAL" clId="{80D163FF-56E8-4EFE-88DA-211579ACAA60}" dt="2024-06-07T16:23:32.211" v="169" actId="47"/>
        <pc:sldMkLst>
          <pc:docMk/>
          <pc:sldMk cId="1921427309" sldId="337"/>
        </pc:sldMkLst>
      </pc:sldChg>
      <pc:sldChg chg="del">
        <pc:chgData name="Mina Farmanbar" userId="2a1e0098-5dc4-4049-80c3-9d1d60d2f212" providerId="ADAL" clId="{80D163FF-56E8-4EFE-88DA-211579ACAA60}" dt="2024-06-07T16:23:31.620" v="168" actId="47"/>
        <pc:sldMkLst>
          <pc:docMk/>
          <pc:sldMk cId="3021901105" sldId="338"/>
        </pc:sldMkLst>
      </pc:sldChg>
      <pc:sldChg chg="del">
        <pc:chgData name="Mina Farmanbar" userId="2a1e0098-5dc4-4049-80c3-9d1d60d2f212" providerId="ADAL" clId="{80D163FF-56E8-4EFE-88DA-211579ACAA60}" dt="2024-06-07T16:23:30.465" v="166" actId="47"/>
        <pc:sldMkLst>
          <pc:docMk/>
          <pc:sldMk cId="1217872587" sldId="339"/>
        </pc:sldMkLst>
      </pc:sldChg>
      <pc:sldChg chg="del">
        <pc:chgData name="Mina Farmanbar" userId="2a1e0098-5dc4-4049-80c3-9d1d60d2f212" providerId="ADAL" clId="{80D163FF-56E8-4EFE-88DA-211579ACAA60}" dt="2024-06-07T16:23:31.068" v="167" actId="47"/>
        <pc:sldMkLst>
          <pc:docMk/>
          <pc:sldMk cId="4216550938" sldId="340"/>
        </pc:sldMkLst>
      </pc:sldChg>
      <pc:sldChg chg="del">
        <pc:chgData name="Mina Farmanbar" userId="2a1e0098-5dc4-4049-80c3-9d1d60d2f212" providerId="ADAL" clId="{80D163FF-56E8-4EFE-88DA-211579ACAA60}" dt="2024-06-07T16:23:32.625" v="171" actId="47"/>
        <pc:sldMkLst>
          <pc:docMk/>
          <pc:sldMk cId="3832474868" sldId="341"/>
        </pc:sldMkLst>
      </pc:sldChg>
      <pc:sldChg chg="del">
        <pc:chgData name="Mina Farmanbar" userId="2a1e0098-5dc4-4049-80c3-9d1d60d2f212" providerId="ADAL" clId="{80D163FF-56E8-4EFE-88DA-211579ACAA60}" dt="2024-06-07T16:23:32.895" v="172" actId="47"/>
        <pc:sldMkLst>
          <pc:docMk/>
          <pc:sldMk cId="1710732224" sldId="342"/>
        </pc:sldMkLst>
      </pc:sldChg>
      <pc:sldChg chg="del">
        <pc:chgData name="Mina Farmanbar" userId="2a1e0098-5dc4-4049-80c3-9d1d60d2f212" providerId="ADAL" clId="{80D163FF-56E8-4EFE-88DA-211579ACAA60}" dt="2024-06-07T16:23:33.081" v="173" actId="47"/>
        <pc:sldMkLst>
          <pc:docMk/>
          <pc:sldMk cId="3367413599" sldId="343"/>
        </pc:sldMkLst>
      </pc:sldChg>
      <pc:sldChg chg="del">
        <pc:chgData name="Mina Farmanbar" userId="2a1e0098-5dc4-4049-80c3-9d1d60d2f212" providerId="ADAL" clId="{80D163FF-56E8-4EFE-88DA-211579ACAA60}" dt="2024-06-07T16:23:33.787" v="176" actId="47"/>
        <pc:sldMkLst>
          <pc:docMk/>
          <pc:sldMk cId="1943061098" sldId="344"/>
        </pc:sldMkLst>
      </pc:sldChg>
      <pc:sldChg chg="del">
        <pc:chgData name="Mina Farmanbar" userId="2a1e0098-5dc4-4049-80c3-9d1d60d2f212" providerId="ADAL" clId="{80D163FF-56E8-4EFE-88DA-211579ACAA60}" dt="2024-06-07T16:23:34.809" v="178" actId="47"/>
        <pc:sldMkLst>
          <pc:docMk/>
          <pc:sldMk cId="4184494372" sldId="346"/>
        </pc:sldMkLst>
      </pc:sldChg>
      <pc:sldChg chg="del">
        <pc:chgData name="Mina Farmanbar" userId="2a1e0098-5dc4-4049-80c3-9d1d60d2f212" providerId="ADAL" clId="{80D163FF-56E8-4EFE-88DA-211579ACAA60}" dt="2024-06-07T16:23:35.045" v="179" actId="47"/>
        <pc:sldMkLst>
          <pc:docMk/>
          <pc:sldMk cId="2171360083" sldId="347"/>
        </pc:sldMkLst>
      </pc:sldChg>
      <pc:sldChg chg="del">
        <pc:chgData name="Mina Farmanbar" userId="2a1e0098-5dc4-4049-80c3-9d1d60d2f212" providerId="ADAL" clId="{80D163FF-56E8-4EFE-88DA-211579ACAA60}" dt="2024-06-07T16:23:35.338" v="180" actId="47"/>
        <pc:sldMkLst>
          <pc:docMk/>
          <pc:sldMk cId="4016917555" sldId="348"/>
        </pc:sldMkLst>
      </pc:sldChg>
      <pc:sldChg chg="del">
        <pc:chgData name="Mina Farmanbar" userId="2a1e0098-5dc4-4049-80c3-9d1d60d2f212" providerId="ADAL" clId="{80D163FF-56E8-4EFE-88DA-211579ACAA60}" dt="2024-06-07T16:23:35.576" v="181" actId="47"/>
        <pc:sldMkLst>
          <pc:docMk/>
          <pc:sldMk cId="310988373" sldId="349"/>
        </pc:sldMkLst>
      </pc:sldChg>
      <pc:sldChg chg="modSp mod modNotesTx">
        <pc:chgData name="Mina Farmanbar" userId="2a1e0098-5dc4-4049-80c3-9d1d60d2f212" providerId="ADAL" clId="{80D163FF-56E8-4EFE-88DA-211579ACAA60}" dt="2024-07-02T11:18:40.974" v="3093" actId="207"/>
        <pc:sldMkLst>
          <pc:docMk/>
          <pc:sldMk cId="2903726376" sldId="352"/>
        </pc:sldMkLst>
        <pc:spChg chg="mod">
          <ac:chgData name="Mina Farmanbar" userId="2a1e0098-5dc4-4049-80c3-9d1d60d2f212" providerId="ADAL" clId="{80D163FF-56E8-4EFE-88DA-211579ACAA60}" dt="2024-06-28T16:27:17.249" v="2581" actId="108"/>
          <ac:spMkLst>
            <pc:docMk/>
            <pc:sldMk cId="2903726376" sldId="352"/>
            <ac:spMk id="2" creationId="{77E4F7BD-828D-616B-6744-CD12DBDC5DA9}"/>
          </ac:spMkLst>
        </pc:spChg>
        <pc:spChg chg="mod">
          <ac:chgData name="Mina Farmanbar" userId="2a1e0098-5dc4-4049-80c3-9d1d60d2f212" providerId="ADAL" clId="{80D163FF-56E8-4EFE-88DA-211579ACAA60}" dt="2024-07-02T11:18:40.974" v="3093" actId="207"/>
          <ac:spMkLst>
            <pc:docMk/>
            <pc:sldMk cId="2903726376" sldId="352"/>
            <ac:spMk id="3" creationId="{6F18D212-8968-9010-A63A-114775818B99}"/>
          </ac:spMkLst>
        </pc:spChg>
      </pc:sldChg>
      <pc:sldChg chg="del">
        <pc:chgData name="Mina Farmanbar" userId="2a1e0098-5dc4-4049-80c3-9d1d60d2f212" providerId="ADAL" clId="{80D163FF-56E8-4EFE-88DA-211579ACAA60}" dt="2024-06-07T16:23:33.990" v="177" actId="47"/>
        <pc:sldMkLst>
          <pc:docMk/>
          <pc:sldMk cId="30222250" sldId="353"/>
        </pc:sldMkLst>
      </pc:sldChg>
      <pc:sldChg chg="del">
        <pc:chgData name="Mina Farmanbar" userId="2a1e0098-5dc4-4049-80c3-9d1d60d2f212" providerId="ADAL" clId="{80D163FF-56E8-4EFE-88DA-211579ACAA60}" dt="2024-06-07T16:23:33.546" v="175" actId="47"/>
        <pc:sldMkLst>
          <pc:docMk/>
          <pc:sldMk cId="1686468979" sldId="354"/>
        </pc:sldMkLst>
      </pc:sldChg>
      <pc:sldChg chg="del">
        <pc:chgData name="Mina Farmanbar" userId="2a1e0098-5dc4-4049-80c3-9d1d60d2f212" providerId="ADAL" clId="{80D163FF-56E8-4EFE-88DA-211579ACAA60}" dt="2024-06-07T16:23:36.027" v="184" actId="47"/>
        <pc:sldMkLst>
          <pc:docMk/>
          <pc:sldMk cId="2102323869" sldId="355"/>
        </pc:sldMkLst>
      </pc:sldChg>
      <pc:sldChg chg="del">
        <pc:chgData name="Mina Farmanbar" userId="2a1e0098-5dc4-4049-80c3-9d1d60d2f212" providerId="ADAL" clId="{80D163FF-56E8-4EFE-88DA-211579ACAA60}" dt="2024-06-07T16:23:36.304" v="185" actId="47"/>
        <pc:sldMkLst>
          <pc:docMk/>
          <pc:sldMk cId="3716605773" sldId="356"/>
        </pc:sldMkLst>
      </pc:sldChg>
      <pc:sldChg chg="del">
        <pc:chgData name="Mina Farmanbar" userId="2a1e0098-5dc4-4049-80c3-9d1d60d2f212" providerId="ADAL" clId="{80D163FF-56E8-4EFE-88DA-211579ACAA60}" dt="2024-06-07T16:23:35.826" v="183" actId="47"/>
        <pc:sldMkLst>
          <pc:docMk/>
          <pc:sldMk cId="2500637391" sldId="357"/>
        </pc:sldMkLst>
      </pc:sldChg>
      <pc:sldChg chg="del">
        <pc:chgData name="Mina Farmanbar" userId="2a1e0098-5dc4-4049-80c3-9d1d60d2f212" providerId="ADAL" clId="{80D163FF-56E8-4EFE-88DA-211579ACAA60}" dt="2024-06-07T16:23:33.233" v="174" actId="47"/>
        <pc:sldMkLst>
          <pc:docMk/>
          <pc:sldMk cId="2984171324" sldId="358"/>
        </pc:sldMkLst>
      </pc:sldChg>
      <pc:sldChg chg="modSp mod modNotesTx">
        <pc:chgData name="Mina Farmanbar" userId="2a1e0098-5dc4-4049-80c3-9d1d60d2f212" providerId="ADAL" clId="{80D163FF-56E8-4EFE-88DA-211579ACAA60}" dt="2024-07-02T11:02:05.210" v="2911" actId="962"/>
        <pc:sldMkLst>
          <pc:docMk/>
          <pc:sldMk cId="3518625769" sldId="370"/>
        </pc:sldMkLst>
        <pc:spChg chg="mod">
          <ac:chgData name="Mina Farmanbar" userId="2a1e0098-5dc4-4049-80c3-9d1d60d2f212" providerId="ADAL" clId="{80D163FF-56E8-4EFE-88DA-211579ACAA60}" dt="2024-06-11T19:59:56.021" v="886" actId="6549"/>
          <ac:spMkLst>
            <pc:docMk/>
            <pc:sldMk cId="3518625769" sldId="370"/>
            <ac:spMk id="2" creationId="{94DB8287-6178-6F17-1E2E-A7D1BE0828BB}"/>
          </ac:spMkLst>
        </pc:spChg>
        <pc:spChg chg="mod">
          <ac:chgData name="Mina Farmanbar" userId="2a1e0098-5dc4-4049-80c3-9d1d60d2f212" providerId="ADAL" clId="{80D163FF-56E8-4EFE-88DA-211579ACAA60}" dt="2024-07-02T11:02:02.664" v="2910" actId="962"/>
          <ac:spMkLst>
            <pc:docMk/>
            <pc:sldMk cId="3518625769" sldId="370"/>
            <ac:spMk id="11" creationId="{4AB6F9B5-A4CD-2F02-8845-F450E58B77D1}"/>
          </ac:spMkLst>
        </pc:spChg>
        <pc:grpChg chg="mod">
          <ac:chgData name="Mina Farmanbar" userId="2a1e0098-5dc4-4049-80c3-9d1d60d2f212" providerId="ADAL" clId="{80D163FF-56E8-4EFE-88DA-211579ACAA60}" dt="2024-07-02T11:02:05.210" v="2911" actId="962"/>
          <ac:grpSpMkLst>
            <pc:docMk/>
            <pc:sldMk cId="3518625769" sldId="370"/>
            <ac:grpSpMk id="99" creationId="{AB54A4D0-9FA2-CADF-FC5D-CC07063F8E72}"/>
          </ac:grpSpMkLst>
        </pc:grpChg>
      </pc:sldChg>
      <pc:sldChg chg="del">
        <pc:chgData name="Mina Farmanbar" userId="2a1e0098-5dc4-4049-80c3-9d1d60d2f212" providerId="ADAL" clId="{80D163FF-56E8-4EFE-88DA-211579ACAA60}" dt="2024-06-07T16:23:35.708" v="182" actId="47"/>
        <pc:sldMkLst>
          <pc:docMk/>
          <pc:sldMk cId="2986174611" sldId="371"/>
        </pc:sldMkLst>
      </pc:sldChg>
      <pc:sldChg chg="addSp delSp modSp add mod ord modNotesTx">
        <pc:chgData name="Mina Farmanbar" userId="2a1e0098-5dc4-4049-80c3-9d1d60d2f212" providerId="ADAL" clId="{80D163FF-56E8-4EFE-88DA-211579ACAA60}" dt="2024-07-02T11:03:37.658" v="2916" actId="27636"/>
        <pc:sldMkLst>
          <pc:docMk/>
          <pc:sldMk cId="1196594026" sldId="372"/>
        </pc:sldMkLst>
        <pc:spChg chg="add del mod">
          <ac:chgData name="Mina Farmanbar" userId="2a1e0098-5dc4-4049-80c3-9d1d60d2f212" providerId="ADAL" clId="{80D163FF-56E8-4EFE-88DA-211579ACAA60}" dt="2024-06-26T00:34:51.842" v="2140" actId="478"/>
          <ac:spMkLst>
            <pc:docMk/>
            <pc:sldMk cId="1196594026" sldId="372"/>
            <ac:spMk id="3" creationId="{20AF62B8-3982-6ED1-6AF3-9058EF1A2B98}"/>
          </ac:spMkLst>
        </pc:spChg>
        <pc:spChg chg="mod">
          <ac:chgData name="Mina Farmanbar" userId="2a1e0098-5dc4-4049-80c3-9d1d60d2f212" providerId="ADAL" clId="{80D163FF-56E8-4EFE-88DA-211579ACAA60}" dt="2024-07-02T11:03:37.658" v="2916" actId="27636"/>
          <ac:spMkLst>
            <pc:docMk/>
            <pc:sldMk cId="1196594026" sldId="372"/>
            <ac:spMk id="4" creationId="{5B931490-C9ED-96C9-F096-E0E231EFE937}"/>
          </ac:spMkLst>
        </pc:spChg>
        <pc:spChg chg="mod ord">
          <ac:chgData name="Mina Farmanbar" userId="2a1e0098-5dc4-4049-80c3-9d1d60d2f212" providerId="ADAL" clId="{80D163FF-56E8-4EFE-88DA-211579ACAA60}" dt="2024-06-25T22:53:44.274" v="1887" actId="26606"/>
          <ac:spMkLst>
            <pc:docMk/>
            <pc:sldMk cId="1196594026" sldId="372"/>
            <ac:spMk id="5" creationId="{A9114861-B134-DE7F-F384-4BEA3DB9CD0A}"/>
          </ac:spMkLst>
        </pc:spChg>
        <pc:spChg chg="mod">
          <ac:chgData name="Mina Farmanbar" userId="2a1e0098-5dc4-4049-80c3-9d1d60d2f212" providerId="ADAL" clId="{80D163FF-56E8-4EFE-88DA-211579ACAA60}" dt="2024-06-28T16:25:29.983" v="2558" actId="2711"/>
          <ac:spMkLst>
            <pc:docMk/>
            <pc:sldMk cId="1196594026" sldId="372"/>
            <ac:spMk id="6" creationId="{406A5BB2-D05B-64E8-E64B-70EA10C0E316}"/>
          </ac:spMkLst>
        </pc:spChg>
        <pc:picChg chg="add mod">
          <ac:chgData name="Mina Farmanbar" userId="2a1e0098-5dc4-4049-80c3-9d1d60d2f212" providerId="ADAL" clId="{80D163FF-56E8-4EFE-88DA-211579ACAA60}" dt="2024-07-02T11:03:19.838" v="2914" actId="1076"/>
          <ac:picMkLst>
            <pc:docMk/>
            <pc:sldMk cId="1196594026" sldId="372"/>
            <ac:picMk id="2" creationId="{5F785CBE-FF33-E13E-DEB6-528154F7375E}"/>
          </ac:picMkLst>
        </pc:picChg>
        <pc:picChg chg="add del mod">
          <ac:chgData name="Mina Farmanbar" userId="2a1e0098-5dc4-4049-80c3-9d1d60d2f212" providerId="ADAL" clId="{80D163FF-56E8-4EFE-88DA-211579ACAA60}" dt="2024-07-02T11:03:16.595" v="2913" actId="478"/>
          <ac:picMkLst>
            <pc:docMk/>
            <pc:sldMk cId="1196594026" sldId="372"/>
            <ac:picMk id="1026" creationId="{265B6858-D7BB-81ED-28CA-B76D4A6DBA5C}"/>
          </ac:picMkLst>
        </pc:picChg>
      </pc:sldChg>
      <pc:sldChg chg="addSp delSp modSp add mod modNotesTx">
        <pc:chgData name="Mina Farmanbar" userId="2a1e0098-5dc4-4049-80c3-9d1d60d2f212" providerId="ADAL" clId="{80D163FF-56E8-4EFE-88DA-211579ACAA60}" dt="2024-06-28T16:25:42.601" v="2561" actId="108"/>
        <pc:sldMkLst>
          <pc:docMk/>
          <pc:sldMk cId="938473372" sldId="373"/>
        </pc:sldMkLst>
        <pc:spChg chg="add del mod">
          <ac:chgData name="Mina Farmanbar" userId="2a1e0098-5dc4-4049-80c3-9d1d60d2f212" providerId="ADAL" clId="{80D163FF-56E8-4EFE-88DA-211579ACAA60}" dt="2024-06-26T16:23:55.919" v="2502" actId="478"/>
          <ac:spMkLst>
            <pc:docMk/>
            <pc:sldMk cId="938473372" sldId="373"/>
            <ac:spMk id="3" creationId="{25DB98A6-1DD4-56A2-5CC2-7E39CC076501}"/>
          </ac:spMkLst>
        </pc:spChg>
        <pc:spChg chg="mod">
          <ac:chgData name="Mina Farmanbar" userId="2a1e0098-5dc4-4049-80c3-9d1d60d2f212" providerId="ADAL" clId="{80D163FF-56E8-4EFE-88DA-211579ACAA60}" dt="2024-06-26T00:36:43.226" v="2150" actId="120"/>
          <ac:spMkLst>
            <pc:docMk/>
            <pc:sldMk cId="938473372" sldId="373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5:42.601" v="2561" actId="108"/>
          <ac:spMkLst>
            <pc:docMk/>
            <pc:sldMk cId="938473372" sldId="373"/>
            <ac:spMk id="6" creationId="{406A5BB2-D05B-64E8-E64B-70EA10C0E316}"/>
          </ac:spMkLst>
        </pc:spChg>
        <pc:picChg chg="add mod">
          <ac:chgData name="Mina Farmanbar" userId="2a1e0098-5dc4-4049-80c3-9d1d60d2f212" providerId="ADAL" clId="{80D163FF-56E8-4EFE-88DA-211579ACAA60}" dt="2024-06-07T16:29:04.980" v="304" actId="1076"/>
          <ac:picMkLst>
            <pc:docMk/>
            <pc:sldMk cId="938473372" sldId="373"/>
            <ac:picMk id="1026" creationId="{D30EFE4B-BA17-1B2F-8E73-5593A94E494D}"/>
          </ac:picMkLst>
        </pc:picChg>
      </pc:sldChg>
      <pc:sldChg chg="addSp modSp add mod modNotesTx">
        <pc:chgData name="Mina Farmanbar" userId="2a1e0098-5dc4-4049-80c3-9d1d60d2f212" providerId="ADAL" clId="{80D163FF-56E8-4EFE-88DA-211579ACAA60}" dt="2024-07-02T11:05:09.194" v="2924" actId="20577"/>
        <pc:sldMkLst>
          <pc:docMk/>
          <pc:sldMk cId="2801059520" sldId="374"/>
        </pc:sldMkLst>
        <pc:spChg chg="mod">
          <ac:chgData name="Mina Farmanbar" userId="2a1e0098-5dc4-4049-80c3-9d1d60d2f212" providerId="ADAL" clId="{80D163FF-56E8-4EFE-88DA-211579ACAA60}" dt="2024-06-26T16:25:14.284" v="2513" actId="20577"/>
          <ac:spMkLst>
            <pc:docMk/>
            <pc:sldMk cId="2801059520" sldId="374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6:11.125" v="2567" actId="108"/>
          <ac:spMkLst>
            <pc:docMk/>
            <pc:sldMk cId="2801059520" sldId="374"/>
            <ac:spMk id="6" creationId="{406A5BB2-D05B-64E8-E64B-70EA10C0E316}"/>
          </ac:spMkLst>
        </pc:spChg>
        <pc:spChg chg="add mod">
          <ac:chgData name="Mina Farmanbar" userId="2a1e0098-5dc4-4049-80c3-9d1d60d2f212" providerId="ADAL" clId="{80D163FF-56E8-4EFE-88DA-211579ACAA60}" dt="2024-07-02T11:05:09.194" v="2924" actId="20577"/>
          <ac:spMkLst>
            <pc:docMk/>
            <pc:sldMk cId="2801059520" sldId="374"/>
            <ac:spMk id="8" creationId="{19B8E4D5-5613-195D-B3AA-4F98AE51C8CA}"/>
          </ac:spMkLst>
        </pc:spChg>
        <pc:picChg chg="add mod">
          <ac:chgData name="Mina Farmanbar" userId="2a1e0098-5dc4-4049-80c3-9d1d60d2f212" providerId="ADAL" clId="{80D163FF-56E8-4EFE-88DA-211579ACAA60}" dt="2024-06-11T20:28:17.317" v="1056" actId="1076"/>
          <ac:picMkLst>
            <pc:docMk/>
            <pc:sldMk cId="2801059520" sldId="374"/>
            <ac:picMk id="3" creationId="{20FBE018-E06C-82AD-A47A-68F76F950D39}"/>
          </ac:picMkLst>
        </pc:picChg>
      </pc:sldChg>
      <pc:sldChg chg="modSp add del mod">
        <pc:chgData name="Mina Farmanbar" userId="2a1e0098-5dc4-4049-80c3-9d1d60d2f212" providerId="ADAL" clId="{80D163FF-56E8-4EFE-88DA-211579ACAA60}" dt="2024-06-11T20:29:48.394" v="1057" actId="47"/>
        <pc:sldMkLst>
          <pc:docMk/>
          <pc:sldMk cId="375370029" sldId="375"/>
        </pc:sldMkLst>
        <pc:spChg chg="mod">
          <ac:chgData name="Mina Farmanbar" userId="2a1e0098-5dc4-4049-80c3-9d1d60d2f212" providerId="ADAL" clId="{80D163FF-56E8-4EFE-88DA-211579ACAA60}" dt="2024-06-07T16:18:53.970" v="122"/>
          <ac:spMkLst>
            <pc:docMk/>
            <pc:sldMk cId="375370029" sldId="375"/>
            <ac:spMk id="4" creationId="{5B931490-C9ED-96C9-F096-E0E231EFE937}"/>
          </ac:spMkLst>
        </pc:spChg>
      </pc:sldChg>
      <pc:sldChg chg="addSp delSp modSp add del mod">
        <pc:chgData name="Mina Farmanbar" userId="2a1e0098-5dc4-4049-80c3-9d1d60d2f212" providerId="ADAL" clId="{80D163FF-56E8-4EFE-88DA-211579ACAA60}" dt="2024-06-25T23:06:29.908" v="1946" actId="47"/>
        <pc:sldMkLst>
          <pc:docMk/>
          <pc:sldMk cId="3544773736" sldId="376"/>
        </pc:sldMkLst>
        <pc:spChg chg="add mod">
          <ac:chgData name="Mina Farmanbar" userId="2a1e0098-5dc4-4049-80c3-9d1d60d2f212" providerId="ADAL" clId="{80D163FF-56E8-4EFE-88DA-211579ACAA60}" dt="2024-06-07T16:19:40.353" v="127" actId="478"/>
          <ac:spMkLst>
            <pc:docMk/>
            <pc:sldMk cId="3544773736" sldId="376"/>
            <ac:spMk id="3" creationId="{69E762AE-BCF6-B06F-7533-F5476BDC34CF}"/>
          </ac:spMkLst>
        </pc:spChg>
        <pc:spChg chg="mod">
          <ac:chgData name="Mina Farmanbar" userId="2a1e0098-5dc4-4049-80c3-9d1d60d2f212" providerId="ADAL" clId="{80D163FF-56E8-4EFE-88DA-211579ACAA60}" dt="2024-06-11T20:27:00.117" v="1049" actId="6549"/>
          <ac:spMkLst>
            <pc:docMk/>
            <pc:sldMk cId="3544773736" sldId="376"/>
            <ac:spMk id="4" creationId="{5B931490-C9ED-96C9-F096-E0E231EFE937}"/>
          </ac:spMkLst>
        </pc:spChg>
        <pc:spChg chg="del">
          <ac:chgData name="Mina Farmanbar" userId="2a1e0098-5dc4-4049-80c3-9d1d60d2f212" providerId="ADAL" clId="{80D163FF-56E8-4EFE-88DA-211579ACAA60}" dt="2024-06-07T16:19:40.353" v="127" actId="478"/>
          <ac:spMkLst>
            <pc:docMk/>
            <pc:sldMk cId="3544773736" sldId="376"/>
            <ac:spMk id="6" creationId="{406A5BB2-D05B-64E8-E64B-70EA10C0E316}"/>
          </ac:spMkLst>
        </pc:spChg>
        <pc:spChg chg="add mod">
          <ac:chgData name="Mina Farmanbar" userId="2a1e0098-5dc4-4049-80c3-9d1d60d2f212" providerId="ADAL" clId="{80D163FF-56E8-4EFE-88DA-211579ACAA60}" dt="2024-06-07T16:20:50.769" v="142" actId="1076"/>
          <ac:spMkLst>
            <pc:docMk/>
            <pc:sldMk cId="3544773736" sldId="376"/>
            <ac:spMk id="8" creationId="{24AA0065-53E6-83FD-71CE-473B985E828B}"/>
          </ac:spMkLst>
        </pc:spChg>
      </pc:sldChg>
      <pc:sldChg chg="modSp add mod modNotesTx">
        <pc:chgData name="Mina Farmanbar" userId="2a1e0098-5dc4-4049-80c3-9d1d60d2f212" providerId="ADAL" clId="{80D163FF-56E8-4EFE-88DA-211579ACAA60}" dt="2024-06-28T16:26:19.621" v="2569" actId="108"/>
        <pc:sldMkLst>
          <pc:docMk/>
          <pc:sldMk cId="557284325" sldId="377"/>
        </pc:sldMkLst>
        <pc:spChg chg="mod">
          <ac:chgData name="Mina Farmanbar" userId="2a1e0098-5dc4-4049-80c3-9d1d60d2f212" providerId="ADAL" clId="{80D163FF-56E8-4EFE-88DA-211579ACAA60}" dt="2024-06-11T20:35:17.776" v="1117" actId="20577"/>
          <ac:spMkLst>
            <pc:docMk/>
            <pc:sldMk cId="557284325" sldId="377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6:19.621" v="2569" actId="108"/>
          <ac:spMkLst>
            <pc:docMk/>
            <pc:sldMk cId="557284325" sldId="377"/>
            <ac:spMk id="6" creationId="{406A5BB2-D05B-64E8-E64B-70EA10C0E316}"/>
          </ac:spMkLst>
        </pc:spChg>
      </pc:sldChg>
      <pc:sldChg chg="addSp delSp modSp add mod ord modNotesTx">
        <pc:chgData name="Mina Farmanbar" userId="2a1e0098-5dc4-4049-80c3-9d1d60d2f212" providerId="ADAL" clId="{80D163FF-56E8-4EFE-88DA-211579ACAA60}" dt="2024-06-28T16:26:23.708" v="2570" actId="108"/>
        <pc:sldMkLst>
          <pc:docMk/>
          <pc:sldMk cId="1838991682" sldId="378"/>
        </pc:sldMkLst>
        <pc:spChg chg="mod">
          <ac:chgData name="Mina Farmanbar" userId="2a1e0098-5dc4-4049-80c3-9d1d60d2f212" providerId="ADAL" clId="{80D163FF-56E8-4EFE-88DA-211579ACAA60}" dt="2024-06-26T00:36:55.050" v="2152" actId="120"/>
          <ac:spMkLst>
            <pc:docMk/>
            <pc:sldMk cId="1838991682" sldId="378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6:23.708" v="2570" actId="108"/>
          <ac:spMkLst>
            <pc:docMk/>
            <pc:sldMk cId="1838991682" sldId="378"/>
            <ac:spMk id="6" creationId="{406A5BB2-D05B-64E8-E64B-70EA10C0E316}"/>
          </ac:spMkLst>
        </pc:spChg>
        <pc:picChg chg="add del mod">
          <ac:chgData name="Mina Farmanbar" userId="2a1e0098-5dc4-4049-80c3-9d1d60d2f212" providerId="ADAL" clId="{80D163FF-56E8-4EFE-88DA-211579ACAA60}" dt="2024-06-11T20:43:02.479" v="1136" actId="478"/>
          <ac:picMkLst>
            <pc:docMk/>
            <pc:sldMk cId="1838991682" sldId="378"/>
            <ac:picMk id="2050" creationId="{414B5BF2-3035-E284-480F-E6DC953B3322}"/>
          </ac:picMkLst>
        </pc:picChg>
      </pc:sldChg>
      <pc:sldChg chg="modSp add mod modNotesTx">
        <pc:chgData name="Mina Farmanbar" userId="2a1e0098-5dc4-4049-80c3-9d1d60d2f212" providerId="ADAL" clId="{80D163FF-56E8-4EFE-88DA-211579ACAA60}" dt="2024-06-28T16:26:43.956" v="2575" actId="108"/>
        <pc:sldMkLst>
          <pc:docMk/>
          <pc:sldMk cId="1070806610" sldId="379"/>
        </pc:sldMkLst>
        <pc:spChg chg="mod">
          <ac:chgData name="Mina Farmanbar" userId="2a1e0098-5dc4-4049-80c3-9d1d60d2f212" providerId="ADAL" clId="{80D163FF-56E8-4EFE-88DA-211579ACAA60}" dt="2024-06-26T00:37:00.648" v="2153" actId="120"/>
          <ac:spMkLst>
            <pc:docMk/>
            <pc:sldMk cId="1070806610" sldId="379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6:43.956" v="2575" actId="108"/>
          <ac:spMkLst>
            <pc:docMk/>
            <pc:sldMk cId="1070806610" sldId="379"/>
            <ac:spMk id="6" creationId="{406A5BB2-D05B-64E8-E64B-70EA10C0E316}"/>
          </ac:spMkLst>
        </pc:spChg>
      </pc:sldChg>
      <pc:sldChg chg="modSp add mod modNotesTx">
        <pc:chgData name="Mina Farmanbar" userId="2a1e0098-5dc4-4049-80c3-9d1d60d2f212" providerId="ADAL" clId="{80D163FF-56E8-4EFE-88DA-211579ACAA60}" dt="2024-06-28T16:26:58.565" v="2577" actId="108"/>
        <pc:sldMkLst>
          <pc:docMk/>
          <pc:sldMk cId="75945277" sldId="380"/>
        </pc:sldMkLst>
        <pc:spChg chg="mod">
          <ac:chgData name="Mina Farmanbar" userId="2a1e0098-5dc4-4049-80c3-9d1d60d2f212" providerId="ADAL" clId="{80D163FF-56E8-4EFE-88DA-211579ACAA60}" dt="2024-06-26T00:37:04.526" v="2154" actId="120"/>
          <ac:spMkLst>
            <pc:docMk/>
            <pc:sldMk cId="75945277" sldId="380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6:58.565" v="2577" actId="108"/>
          <ac:spMkLst>
            <pc:docMk/>
            <pc:sldMk cId="75945277" sldId="380"/>
            <ac:spMk id="6" creationId="{406A5BB2-D05B-64E8-E64B-70EA10C0E316}"/>
          </ac:spMkLst>
        </pc:spChg>
      </pc:sldChg>
      <pc:sldChg chg="modSp add mod modNotesTx">
        <pc:chgData name="Mina Farmanbar" userId="2a1e0098-5dc4-4049-80c3-9d1d60d2f212" providerId="ADAL" clId="{80D163FF-56E8-4EFE-88DA-211579ACAA60}" dt="2024-06-28T16:27:04.265" v="2578" actId="108"/>
        <pc:sldMkLst>
          <pc:docMk/>
          <pc:sldMk cId="2144405839" sldId="381"/>
        </pc:sldMkLst>
        <pc:spChg chg="mod">
          <ac:chgData name="Mina Farmanbar" userId="2a1e0098-5dc4-4049-80c3-9d1d60d2f212" providerId="ADAL" clId="{80D163FF-56E8-4EFE-88DA-211579ACAA60}" dt="2024-06-26T00:37:08.850" v="2155" actId="120"/>
          <ac:spMkLst>
            <pc:docMk/>
            <pc:sldMk cId="2144405839" sldId="381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7:04.265" v="2578" actId="108"/>
          <ac:spMkLst>
            <pc:docMk/>
            <pc:sldMk cId="2144405839" sldId="381"/>
            <ac:spMk id="6" creationId="{406A5BB2-D05B-64E8-E64B-70EA10C0E316}"/>
          </ac:spMkLst>
        </pc:spChg>
      </pc:sldChg>
      <pc:sldChg chg="addSp delSp modSp new mod ord modNotesTx">
        <pc:chgData name="Mina Farmanbar" userId="2a1e0098-5dc4-4049-80c3-9d1d60d2f212" providerId="ADAL" clId="{80D163FF-56E8-4EFE-88DA-211579ACAA60}" dt="2024-07-02T11:20:24.742" v="3102" actId="1076"/>
        <pc:sldMkLst>
          <pc:docMk/>
          <pc:sldMk cId="2603012666" sldId="382"/>
        </pc:sldMkLst>
        <pc:spChg chg="mod">
          <ac:chgData name="Mina Farmanbar" userId="2a1e0098-5dc4-4049-80c3-9d1d60d2f212" providerId="ADAL" clId="{80D163FF-56E8-4EFE-88DA-211579ACAA60}" dt="2024-06-28T16:25:48.218" v="2562" actId="108"/>
          <ac:spMkLst>
            <pc:docMk/>
            <pc:sldMk cId="2603012666" sldId="382"/>
            <ac:spMk id="2" creationId="{CCB45A54-E3A9-1BE8-9ACC-19571B9057A0}"/>
          </ac:spMkLst>
        </pc:spChg>
        <pc:spChg chg="del">
          <ac:chgData name="Mina Farmanbar" userId="2a1e0098-5dc4-4049-80c3-9d1d60d2f212" providerId="ADAL" clId="{80D163FF-56E8-4EFE-88DA-211579ACAA60}" dt="2024-06-07T16:39:09.592" v="378" actId="22"/>
          <ac:spMkLst>
            <pc:docMk/>
            <pc:sldMk cId="2603012666" sldId="382"/>
            <ac:spMk id="3" creationId="{FF3E21A3-9298-9E59-20A0-D4E986E6A785}"/>
          </ac:spMkLst>
        </pc:spChg>
        <pc:spChg chg="del">
          <ac:chgData name="Mina Farmanbar" userId="2a1e0098-5dc4-4049-80c3-9d1d60d2f212" providerId="ADAL" clId="{80D163FF-56E8-4EFE-88DA-211579ACAA60}" dt="2024-06-07T16:39:22.112" v="383" actId="478"/>
          <ac:spMkLst>
            <pc:docMk/>
            <pc:sldMk cId="2603012666" sldId="382"/>
            <ac:spMk id="4" creationId="{2EA2862A-129B-3242-6E39-BC05C042E833}"/>
          </ac:spMkLst>
        </pc:spChg>
        <pc:spChg chg="add mod">
          <ac:chgData name="Mina Farmanbar" userId="2a1e0098-5dc4-4049-80c3-9d1d60d2f212" providerId="ADAL" clId="{80D163FF-56E8-4EFE-88DA-211579ACAA60}" dt="2024-07-02T11:20:24.742" v="3102" actId="1076"/>
          <ac:spMkLst>
            <pc:docMk/>
            <pc:sldMk cId="2603012666" sldId="382"/>
            <ac:spMk id="10" creationId="{E231FD77-296D-8AF7-C082-1901E0B89905}"/>
          </ac:spMkLst>
        </pc:spChg>
        <pc:picChg chg="add del mod">
          <ac:chgData name="Mina Farmanbar" userId="2a1e0098-5dc4-4049-80c3-9d1d60d2f212" providerId="ADAL" clId="{80D163FF-56E8-4EFE-88DA-211579ACAA60}" dt="2024-06-07T16:39:24.201" v="384" actId="478"/>
          <ac:picMkLst>
            <pc:docMk/>
            <pc:sldMk cId="2603012666" sldId="382"/>
            <ac:picMk id="7" creationId="{06F5E831-FF0B-497D-035C-052089B0B383}"/>
          </ac:picMkLst>
        </pc:picChg>
        <pc:picChg chg="add mod ord">
          <ac:chgData name="Mina Farmanbar" userId="2a1e0098-5dc4-4049-80c3-9d1d60d2f212" providerId="ADAL" clId="{80D163FF-56E8-4EFE-88DA-211579ACAA60}" dt="2024-07-02T11:01:20.954" v="2907" actId="962"/>
          <ac:picMkLst>
            <pc:docMk/>
            <pc:sldMk cId="2603012666" sldId="382"/>
            <ac:picMk id="9" creationId="{A580D88A-1463-16BB-17BA-3AB304BD413F}"/>
          </ac:picMkLst>
        </pc:picChg>
      </pc:sldChg>
      <pc:sldChg chg="addSp delSp modSp add mod ord modNotesTx">
        <pc:chgData name="Mina Farmanbar" userId="2a1e0098-5dc4-4049-80c3-9d1d60d2f212" providerId="ADAL" clId="{80D163FF-56E8-4EFE-88DA-211579ACAA60}" dt="2024-07-02T11:20:30.697" v="3103" actId="1076"/>
        <pc:sldMkLst>
          <pc:docMk/>
          <pc:sldMk cId="439809205" sldId="383"/>
        </pc:sldMkLst>
        <pc:spChg chg="mod">
          <ac:chgData name="Mina Farmanbar" userId="2a1e0098-5dc4-4049-80c3-9d1d60d2f212" providerId="ADAL" clId="{80D163FF-56E8-4EFE-88DA-211579ACAA60}" dt="2024-06-28T16:25:52.767" v="2563" actId="108"/>
          <ac:spMkLst>
            <pc:docMk/>
            <pc:sldMk cId="439809205" sldId="383"/>
            <ac:spMk id="2" creationId="{CCB45A54-E3A9-1BE8-9ACC-19571B9057A0}"/>
          </ac:spMkLst>
        </pc:spChg>
        <pc:spChg chg="add del mod">
          <ac:chgData name="Mina Farmanbar" userId="2a1e0098-5dc4-4049-80c3-9d1d60d2f212" providerId="ADAL" clId="{80D163FF-56E8-4EFE-88DA-211579ACAA60}" dt="2024-06-26T00:33:04.498" v="2118"/>
          <ac:spMkLst>
            <pc:docMk/>
            <pc:sldMk cId="439809205" sldId="383"/>
            <ac:spMk id="4" creationId="{B6769107-F0F7-86C9-6B9B-35FCF256C79E}"/>
          </ac:spMkLst>
        </pc:spChg>
        <pc:spChg chg="add mod">
          <ac:chgData name="Mina Farmanbar" userId="2a1e0098-5dc4-4049-80c3-9d1d60d2f212" providerId="ADAL" clId="{80D163FF-56E8-4EFE-88DA-211579ACAA60}" dt="2024-07-02T11:20:30.697" v="3103" actId="1076"/>
          <ac:spMkLst>
            <pc:docMk/>
            <pc:sldMk cId="439809205" sldId="383"/>
            <ac:spMk id="13" creationId="{E2AE78EA-6657-1A33-3B2F-1FB5EFD38CA0}"/>
          </ac:spMkLst>
        </pc:spChg>
        <pc:picChg chg="add mod">
          <ac:chgData name="Mina Farmanbar" userId="2a1e0098-5dc4-4049-80c3-9d1d60d2f212" providerId="ADAL" clId="{80D163FF-56E8-4EFE-88DA-211579ACAA60}" dt="2024-06-26T00:33:26.362" v="2129" actId="14100"/>
          <ac:picMkLst>
            <pc:docMk/>
            <pc:sldMk cId="439809205" sldId="383"/>
            <ac:picMk id="6" creationId="{94A6B361-B830-8CDE-D49D-E3B225DD1405}"/>
          </ac:picMkLst>
        </pc:picChg>
        <pc:picChg chg="add del mod">
          <ac:chgData name="Mina Farmanbar" userId="2a1e0098-5dc4-4049-80c3-9d1d60d2f212" providerId="ADAL" clId="{80D163FF-56E8-4EFE-88DA-211579ACAA60}" dt="2024-06-07T16:41:45.469" v="401" actId="478"/>
          <ac:picMkLst>
            <pc:docMk/>
            <pc:sldMk cId="439809205" sldId="383"/>
            <ac:picMk id="7" creationId="{3C3A86BA-C921-5B63-31BC-78197575C265}"/>
          </ac:picMkLst>
        </pc:picChg>
        <pc:picChg chg="del">
          <ac:chgData name="Mina Farmanbar" userId="2a1e0098-5dc4-4049-80c3-9d1d60d2f212" providerId="ADAL" clId="{80D163FF-56E8-4EFE-88DA-211579ACAA60}" dt="2024-06-07T16:40:22.394" v="392" actId="478"/>
          <ac:picMkLst>
            <pc:docMk/>
            <pc:sldMk cId="439809205" sldId="383"/>
            <ac:picMk id="9" creationId="{A580D88A-1463-16BB-17BA-3AB304BD413F}"/>
          </ac:picMkLst>
        </pc:picChg>
        <pc:picChg chg="add del mod">
          <ac:chgData name="Mina Farmanbar" userId="2a1e0098-5dc4-4049-80c3-9d1d60d2f212" providerId="ADAL" clId="{80D163FF-56E8-4EFE-88DA-211579ACAA60}" dt="2024-06-26T00:33:20.785" v="2125" actId="478"/>
          <ac:picMkLst>
            <pc:docMk/>
            <pc:sldMk cId="439809205" sldId="383"/>
            <ac:picMk id="10" creationId="{9C1C8702-EC13-8E64-8B9D-49E6A04047A3}"/>
          </ac:picMkLst>
        </pc:picChg>
        <pc:picChg chg="add mod">
          <ac:chgData name="Mina Farmanbar" userId="2a1e0098-5dc4-4049-80c3-9d1d60d2f212" providerId="ADAL" clId="{80D163FF-56E8-4EFE-88DA-211579ACAA60}" dt="2024-07-02T11:01:38.925" v="2909" actId="962"/>
          <ac:picMkLst>
            <pc:docMk/>
            <pc:sldMk cId="439809205" sldId="383"/>
            <ac:picMk id="12" creationId="{F2585235-8180-CFB4-D250-94952E183C87}"/>
          </ac:picMkLst>
        </pc:picChg>
      </pc:sldChg>
      <pc:sldChg chg="addSp delSp modSp add mod ord modNotesTx">
        <pc:chgData name="Mina Farmanbar" userId="2a1e0098-5dc4-4049-80c3-9d1d60d2f212" providerId="ADAL" clId="{80D163FF-56E8-4EFE-88DA-211579ACAA60}" dt="2024-07-02T11:20:17.542" v="3101" actId="1076"/>
        <pc:sldMkLst>
          <pc:docMk/>
          <pc:sldMk cId="2936105737" sldId="384"/>
        </pc:sldMkLst>
        <pc:spChg chg="mod">
          <ac:chgData name="Mina Farmanbar" userId="2a1e0098-5dc4-4049-80c3-9d1d60d2f212" providerId="ADAL" clId="{80D163FF-56E8-4EFE-88DA-211579ACAA60}" dt="2024-06-28T16:26:03.537" v="2566" actId="108"/>
          <ac:spMkLst>
            <pc:docMk/>
            <pc:sldMk cId="2936105737" sldId="384"/>
            <ac:spMk id="2" creationId="{CCB45A54-E3A9-1BE8-9ACC-19571B9057A0}"/>
          </ac:spMkLst>
        </pc:spChg>
        <pc:spChg chg="del">
          <ac:chgData name="Mina Farmanbar" userId="2a1e0098-5dc4-4049-80c3-9d1d60d2f212" providerId="ADAL" clId="{80D163FF-56E8-4EFE-88DA-211579ACAA60}" dt="2024-06-26T00:34:13.636" v="2130"/>
          <ac:spMkLst>
            <pc:docMk/>
            <pc:sldMk cId="2936105737" sldId="384"/>
            <ac:spMk id="4" creationId="{B6769107-F0F7-86C9-6B9B-35FCF256C79E}"/>
          </ac:spMkLst>
        </pc:spChg>
        <pc:spChg chg="add mod">
          <ac:chgData name="Mina Farmanbar" userId="2a1e0098-5dc4-4049-80c3-9d1d60d2f212" providerId="ADAL" clId="{80D163FF-56E8-4EFE-88DA-211579ACAA60}" dt="2024-07-02T11:20:17.542" v="3101" actId="1076"/>
          <ac:spMkLst>
            <pc:docMk/>
            <pc:sldMk cId="2936105737" sldId="384"/>
            <ac:spMk id="8" creationId="{6F12F66F-7352-90D3-93C1-53B88FE27B30}"/>
          </ac:spMkLst>
        </pc:spChg>
        <pc:picChg chg="add del mod">
          <ac:chgData name="Mina Farmanbar" userId="2a1e0098-5dc4-4049-80c3-9d1d60d2f212" providerId="ADAL" clId="{80D163FF-56E8-4EFE-88DA-211579ACAA60}" dt="2024-06-26T00:34:23.483" v="2136" actId="478"/>
          <ac:picMkLst>
            <pc:docMk/>
            <pc:sldMk cId="2936105737" sldId="384"/>
            <ac:picMk id="6" creationId="{71CE34BE-3917-5FD1-71FD-0ED60775EDBF}"/>
          </ac:picMkLst>
        </pc:picChg>
        <pc:picChg chg="add mod">
          <ac:chgData name="Mina Farmanbar" userId="2a1e0098-5dc4-4049-80c3-9d1d60d2f212" providerId="ADAL" clId="{80D163FF-56E8-4EFE-88DA-211579ACAA60}" dt="2024-06-26T00:34:27.969" v="2139" actId="1076"/>
          <ac:picMkLst>
            <pc:docMk/>
            <pc:sldMk cId="2936105737" sldId="384"/>
            <ac:picMk id="7" creationId="{A1E6D960-BEFD-BA1E-F501-585E65B1D40F}"/>
          </ac:picMkLst>
        </pc:picChg>
        <pc:picChg chg="del">
          <ac:chgData name="Mina Farmanbar" userId="2a1e0098-5dc4-4049-80c3-9d1d60d2f212" providerId="ADAL" clId="{80D163FF-56E8-4EFE-88DA-211579ACAA60}" dt="2024-06-07T16:43:42.182" v="413" actId="478"/>
          <ac:picMkLst>
            <pc:docMk/>
            <pc:sldMk cId="2936105737" sldId="384"/>
            <ac:picMk id="10" creationId="{9C1C8702-EC13-8E64-8B9D-49E6A04047A3}"/>
          </ac:picMkLst>
        </pc:picChg>
        <pc:picChg chg="del">
          <ac:chgData name="Mina Farmanbar" userId="2a1e0098-5dc4-4049-80c3-9d1d60d2f212" providerId="ADAL" clId="{80D163FF-56E8-4EFE-88DA-211579ACAA60}" dt="2024-06-07T16:43:43.892" v="414" actId="478"/>
          <ac:picMkLst>
            <pc:docMk/>
            <pc:sldMk cId="2936105737" sldId="384"/>
            <ac:picMk id="12" creationId="{F2585235-8180-CFB4-D250-94952E183C87}"/>
          </ac:picMkLst>
        </pc:picChg>
      </pc:sldChg>
      <pc:sldChg chg="addSp delSp modSp new mod ord modClrScheme chgLayout">
        <pc:chgData name="Mina Farmanbar" userId="2a1e0098-5dc4-4049-80c3-9d1d60d2f212" providerId="ADAL" clId="{80D163FF-56E8-4EFE-88DA-211579ACAA60}" dt="2024-07-02T11:05:03.428" v="2923" actId="20577"/>
        <pc:sldMkLst>
          <pc:docMk/>
          <pc:sldMk cId="675070185" sldId="385"/>
        </pc:sldMkLst>
        <pc:spChg chg="del">
          <ac:chgData name="Mina Farmanbar" userId="2a1e0098-5dc4-4049-80c3-9d1d60d2f212" providerId="ADAL" clId="{80D163FF-56E8-4EFE-88DA-211579ACAA60}" dt="2024-06-11T20:14:29.103" v="1000" actId="478"/>
          <ac:spMkLst>
            <pc:docMk/>
            <pc:sldMk cId="675070185" sldId="385"/>
            <ac:spMk id="2" creationId="{D9050715-50A0-1D09-1F6E-3F7C5EA50F74}"/>
          </ac:spMkLst>
        </pc:spChg>
        <pc:spChg chg="del">
          <ac:chgData name="Mina Farmanbar" userId="2a1e0098-5dc4-4049-80c3-9d1d60d2f212" providerId="ADAL" clId="{80D163FF-56E8-4EFE-88DA-211579ACAA60}" dt="2024-06-11T20:14:30.005" v="1001" actId="478"/>
          <ac:spMkLst>
            <pc:docMk/>
            <pc:sldMk cId="675070185" sldId="385"/>
            <ac:spMk id="3" creationId="{3280FB80-77E6-33D6-D26D-FE6CC4E7A449}"/>
          </ac:spMkLst>
        </pc:spChg>
        <pc:spChg chg="del">
          <ac:chgData name="Mina Farmanbar" userId="2a1e0098-5dc4-4049-80c3-9d1d60d2f212" providerId="ADAL" clId="{80D163FF-56E8-4EFE-88DA-211579ACAA60}" dt="2024-06-11T20:14:27.751" v="999" actId="478"/>
          <ac:spMkLst>
            <pc:docMk/>
            <pc:sldMk cId="675070185" sldId="385"/>
            <ac:spMk id="4" creationId="{87F431AF-AF83-04AF-E5BA-F8C46780BFF8}"/>
          </ac:spMkLst>
        </pc:spChg>
        <pc:spChg chg="mod">
          <ac:chgData name="Mina Farmanbar" userId="2a1e0098-5dc4-4049-80c3-9d1d60d2f212" providerId="ADAL" clId="{80D163FF-56E8-4EFE-88DA-211579ACAA60}" dt="2024-06-11T20:23:38.488" v="1010" actId="26606"/>
          <ac:spMkLst>
            <pc:docMk/>
            <pc:sldMk cId="675070185" sldId="385"/>
            <ac:spMk id="5" creationId="{110EC288-8E91-97D7-C9F7-22EFF63C678A}"/>
          </ac:spMkLst>
        </pc:spChg>
        <pc:spChg chg="add mod">
          <ac:chgData name="Mina Farmanbar" userId="2a1e0098-5dc4-4049-80c3-9d1d60d2f212" providerId="ADAL" clId="{80D163FF-56E8-4EFE-88DA-211579ACAA60}" dt="2024-06-11T20:24:08.146" v="1021" actId="255"/>
          <ac:spMkLst>
            <pc:docMk/>
            <pc:sldMk cId="675070185" sldId="385"/>
            <ac:spMk id="7" creationId="{94BFE6E7-265D-65AF-B8FB-4D046A2672F5}"/>
          </ac:spMkLst>
        </pc:spChg>
        <pc:spChg chg="add mod">
          <ac:chgData name="Mina Farmanbar" userId="2a1e0098-5dc4-4049-80c3-9d1d60d2f212" providerId="ADAL" clId="{80D163FF-56E8-4EFE-88DA-211579ACAA60}" dt="2024-07-02T11:05:03.428" v="2923" actId="20577"/>
          <ac:spMkLst>
            <pc:docMk/>
            <pc:sldMk cId="675070185" sldId="385"/>
            <ac:spMk id="9" creationId="{1F0BD1FD-690D-8AD7-D739-ED74BC2AB136}"/>
          </ac:spMkLst>
        </pc:spChg>
        <pc:spChg chg="add del mod">
          <ac:chgData name="Mina Farmanbar" userId="2a1e0098-5dc4-4049-80c3-9d1d60d2f212" providerId="ADAL" clId="{80D163FF-56E8-4EFE-88DA-211579ACAA60}" dt="2024-06-11T20:23:55.452" v="1016" actId="207"/>
          <ac:spMkLst>
            <pc:docMk/>
            <pc:sldMk cId="675070185" sldId="385"/>
            <ac:spMk id="13" creationId="{C366A340-F0FA-124A-6BE7-67750745BCAA}"/>
          </ac:spMkLst>
        </pc:spChg>
        <pc:picChg chg="add mod ord">
          <ac:chgData name="Mina Farmanbar" userId="2a1e0098-5dc4-4049-80c3-9d1d60d2f212" providerId="ADAL" clId="{80D163FF-56E8-4EFE-88DA-211579ACAA60}" dt="2024-06-11T20:23:38.488" v="1010" actId="26606"/>
          <ac:picMkLst>
            <pc:docMk/>
            <pc:sldMk cId="675070185" sldId="385"/>
            <ac:picMk id="8" creationId="{F62756C8-3941-7896-7EA1-54A29869069A}"/>
          </ac:picMkLst>
        </pc:picChg>
      </pc:sldChg>
      <pc:sldChg chg="modSp add mod modNotesTx">
        <pc:chgData name="Mina Farmanbar" userId="2a1e0098-5dc4-4049-80c3-9d1d60d2f212" providerId="ADAL" clId="{80D163FF-56E8-4EFE-88DA-211579ACAA60}" dt="2024-06-28T16:27:09.239" v="2579" actId="108"/>
        <pc:sldMkLst>
          <pc:docMk/>
          <pc:sldMk cId="1760789766" sldId="386"/>
        </pc:sldMkLst>
        <pc:spChg chg="mod">
          <ac:chgData name="Mina Farmanbar" userId="2a1e0098-5dc4-4049-80c3-9d1d60d2f212" providerId="ADAL" clId="{80D163FF-56E8-4EFE-88DA-211579ACAA60}" dt="2024-06-28T16:24:14.263" v="2537" actId="108"/>
          <ac:spMkLst>
            <pc:docMk/>
            <pc:sldMk cId="1760789766" sldId="386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7:09.239" v="2579" actId="108"/>
          <ac:spMkLst>
            <pc:docMk/>
            <pc:sldMk cId="1760789766" sldId="386"/>
            <ac:spMk id="6" creationId="{406A5BB2-D05B-64E8-E64B-70EA10C0E316}"/>
          </ac:spMkLst>
        </pc:spChg>
      </pc:sldChg>
      <pc:sldChg chg="modSp add mod modNotesTx">
        <pc:chgData name="Mina Farmanbar" userId="2a1e0098-5dc4-4049-80c3-9d1d60d2f212" providerId="ADAL" clId="{80D163FF-56E8-4EFE-88DA-211579ACAA60}" dt="2024-06-28T16:27:12.806" v="2580" actId="108"/>
        <pc:sldMkLst>
          <pc:docMk/>
          <pc:sldMk cId="3518809580" sldId="387"/>
        </pc:sldMkLst>
        <pc:spChg chg="mod">
          <ac:chgData name="Mina Farmanbar" userId="2a1e0098-5dc4-4049-80c3-9d1d60d2f212" providerId="ADAL" clId="{80D163FF-56E8-4EFE-88DA-211579ACAA60}" dt="2024-06-28T16:24:40.229" v="2545" actId="207"/>
          <ac:spMkLst>
            <pc:docMk/>
            <pc:sldMk cId="3518809580" sldId="387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6-28T16:27:12.806" v="2580" actId="108"/>
          <ac:spMkLst>
            <pc:docMk/>
            <pc:sldMk cId="3518809580" sldId="387"/>
            <ac:spMk id="6" creationId="{406A5BB2-D05B-64E8-E64B-70EA10C0E316}"/>
          </ac:spMkLst>
        </pc:spChg>
      </pc:sldChg>
      <pc:sldChg chg="addSp delSp modSp new mod modNotesTx">
        <pc:chgData name="Mina Farmanbar" userId="2a1e0098-5dc4-4049-80c3-9d1d60d2f212" providerId="ADAL" clId="{80D163FF-56E8-4EFE-88DA-211579ACAA60}" dt="2024-07-02T11:05:20.221" v="2926" actId="1076"/>
        <pc:sldMkLst>
          <pc:docMk/>
          <pc:sldMk cId="1402724586" sldId="388"/>
        </pc:sldMkLst>
        <pc:spChg chg="mod">
          <ac:chgData name="Mina Farmanbar" userId="2a1e0098-5dc4-4049-80c3-9d1d60d2f212" providerId="ADAL" clId="{80D163FF-56E8-4EFE-88DA-211579ACAA60}" dt="2024-06-28T16:26:15.182" v="2568" actId="108"/>
          <ac:spMkLst>
            <pc:docMk/>
            <pc:sldMk cId="1402724586" sldId="388"/>
            <ac:spMk id="2" creationId="{E91429C6-C8CA-438D-E00C-60FEF9CD5658}"/>
          </ac:spMkLst>
        </pc:spChg>
        <pc:spChg chg="del">
          <ac:chgData name="Mina Farmanbar" userId="2a1e0098-5dc4-4049-80c3-9d1d60d2f212" providerId="ADAL" clId="{80D163FF-56E8-4EFE-88DA-211579ACAA60}" dt="2024-06-11T20:31:02.423" v="1066" actId="478"/>
          <ac:spMkLst>
            <pc:docMk/>
            <pc:sldMk cId="1402724586" sldId="388"/>
            <ac:spMk id="3" creationId="{7F1168E6-8EE7-FC8C-649E-E531BCFB7FCB}"/>
          </ac:spMkLst>
        </pc:spChg>
        <pc:spChg chg="del">
          <ac:chgData name="Mina Farmanbar" userId="2a1e0098-5dc4-4049-80c3-9d1d60d2f212" providerId="ADAL" clId="{80D163FF-56E8-4EFE-88DA-211579ACAA60}" dt="2024-06-11T20:31:11.348" v="1067" actId="478"/>
          <ac:spMkLst>
            <pc:docMk/>
            <pc:sldMk cId="1402724586" sldId="388"/>
            <ac:spMk id="4" creationId="{69772DAB-33A2-075F-E31F-CBCAB8C8CE9E}"/>
          </ac:spMkLst>
        </pc:spChg>
        <pc:spChg chg="add mod">
          <ac:chgData name="Mina Farmanbar" userId="2a1e0098-5dc4-4049-80c3-9d1d60d2f212" providerId="ADAL" clId="{80D163FF-56E8-4EFE-88DA-211579ACAA60}" dt="2024-06-11T20:33:54.525" v="1105" actId="1076"/>
          <ac:spMkLst>
            <pc:docMk/>
            <pc:sldMk cId="1402724586" sldId="388"/>
            <ac:spMk id="9" creationId="{24ABEDFA-1FF9-0E1B-F2E3-A4366CE52EAD}"/>
          </ac:spMkLst>
        </pc:spChg>
        <pc:spChg chg="add mod">
          <ac:chgData name="Mina Farmanbar" userId="2a1e0098-5dc4-4049-80c3-9d1d60d2f212" providerId="ADAL" clId="{80D163FF-56E8-4EFE-88DA-211579ACAA60}" dt="2024-06-11T20:32:13.985" v="1088" actId="1076"/>
          <ac:spMkLst>
            <pc:docMk/>
            <pc:sldMk cId="1402724586" sldId="388"/>
            <ac:spMk id="11" creationId="{DEEB2A11-DECA-23AD-B6BC-F43C1AEAC242}"/>
          </ac:spMkLst>
        </pc:spChg>
        <pc:spChg chg="add mod">
          <ac:chgData name="Mina Farmanbar" userId="2a1e0098-5dc4-4049-80c3-9d1d60d2f212" providerId="ADAL" clId="{80D163FF-56E8-4EFE-88DA-211579ACAA60}" dt="2024-06-11T20:33:58.127" v="1106" actId="1076"/>
          <ac:spMkLst>
            <pc:docMk/>
            <pc:sldMk cId="1402724586" sldId="388"/>
            <ac:spMk id="13" creationId="{6CC83024-915E-2437-5BF1-EA07CF8A143C}"/>
          </ac:spMkLst>
        </pc:spChg>
        <pc:spChg chg="add mod">
          <ac:chgData name="Mina Farmanbar" userId="2a1e0098-5dc4-4049-80c3-9d1d60d2f212" providerId="ADAL" clId="{80D163FF-56E8-4EFE-88DA-211579ACAA60}" dt="2024-06-11T20:32:46.249" v="1101" actId="14100"/>
          <ac:spMkLst>
            <pc:docMk/>
            <pc:sldMk cId="1402724586" sldId="388"/>
            <ac:spMk id="15" creationId="{6EB1C2B9-AA90-AA68-2638-CDBCB129E556}"/>
          </ac:spMkLst>
        </pc:spChg>
        <pc:spChg chg="add mod">
          <ac:chgData name="Mina Farmanbar" userId="2a1e0098-5dc4-4049-80c3-9d1d60d2f212" providerId="ADAL" clId="{80D163FF-56E8-4EFE-88DA-211579ACAA60}" dt="2024-07-02T11:05:20.221" v="2926" actId="1076"/>
          <ac:spMkLst>
            <pc:docMk/>
            <pc:sldMk cId="1402724586" sldId="388"/>
            <ac:spMk id="17" creationId="{551DEB88-39D5-E393-3F1F-2467AC11EC86}"/>
          </ac:spMkLst>
        </pc:spChg>
        <pc:picChg chg="add mod">
          <ac:chgData name="Mina Farmanbar" userId="2a1e0098-5dc4-4049-80c3-9d1d60d2f212" providerId="ADAL" clId="{80D163FF-56E8-4EFE-88DA-211579ACAA60}" dt="2024-07-02T10:59:45.033" v="2829" actId="962"/>
          <ac:picMkLst>
            <pc:docMk/>
            <pc:sldMk cId="1402724586" sldId="388"/>
            <ac:picMk id="7" creationId="{66144187-DF46-8F75-1BF7-76C16F71E8A9}"/>
          </ac:picMkLst>
        </pc:picChg>
        <pc:picChg chg="add del">
          <ac:chgData name="Mina Farmanbar" userId="2a1e0098-5dc4-4049-80c3-9d1d60d2f212" providerId="ADAL" clId="{80D163FF-56E8-4EFE-88DA-211579ACAA60}" dt="2024-06-11T20:30:52.676" v="1064" actId="478"/>
          <ac:picMkLst>
            <pc:docMk/>
            <pc:sldMk cId="1402724586" sldId="388"/>
            <ac:picMk id="1026" creationId="{ED234C29-41CC-6BB8-A17B-52B63CFF548E}"/>
          </ac:picMkLst>
        </pc:picChg>
      </pc:sldChg>
      <pc:sldChg chg="addSp delSp modSp new mod modClrScheme chgLayout modNotesTx">
        <pc:chgData name="Mina Farmanbar" userId="2a1e0098-5dc4-4049-80c3-9d1d60d2f212" providerId="ADAL" clId="{80D163FF-56E8-4EFE-88DA-211579ACAA60}" dt="2024-07-02T11:19:43.544" v="3099" actId="1076"/>
        <pc:sldMkLst>
          <pc:docMk/>
          <pc:sldMk cId="3906714280" sldId="389"/>
        </pc:sldMkLst>
        <pc:spChg chg="del">
          <ac:chgData name="Mina Farmanbar" userId="2a1e0098-5dc4-4049-80c3-9d1d60d2f212" providerId="ADAL" clId="{80D163FF-56E8-4EFE-88DA-211579ACAA60}" dt="2024-06-11T20:43:12.832" v="1139" actId="26606"/>
          <ac:spMkLst>
            <pc:docMk/>
            <pc:sldMk cId="3906714280" sldId="389"/>
            <ac:spMk id="2" creationId="{F8508263-A65B-5C2C-FD8D-1B3B7D4C5459}"/>
          </ac:spMkLst>
        </pc:spChg>
        <pc:spChg chg="add del">
          <ac:chgData name="Mina Farmanbar" userId="2a1e0098-5dc4-4049-80c3-9d1d60d2f212" providerId="ADAL" clId="{80D163FF-56E8-4EFE-88DA-211579ACAA60}" dt="2024-07-02T10:53:56.192" v="2586" actId="22"/>
          <ac:spMkLst>
            <pc:docMk/>
            <pc:sldMk cId="3906714280" sldId="389"/>
            <ac:spMk id="3" creationId="{53CCDCAD-BE47-0B3A-1F04-041F56BC0F02}"/>
          </ac:spMkLst>
        </pc:spChg>
        <pc:spChg chg="del">
          <ac:chgData name="Mina Farmanbar" userId="2a1e0098-5dc4-4049-80c3-9d1d60d2f212" providerId="ADAL" clId="{80D163FF-56E8-4EFE-88DA-211579ACAA60}" dt="2024-06-11T20:43:06.730" v="1138" actId="22"/>
          <ac:spMkLst>
            <pc:docMk/>
            <pc:sldMk cId="3906714280" sldId="389"/>
            <ac:spMk id="3" creationId="{B06BA810-4925-2478-EC75-DB489EABCA0F}"/>
          </ac:spMkLst>
        </pc:spChg>
        <pc:spChg chg="add mod">
          <ac:chgData name="Mina Farmanbar" userId="2a1e0098-5dc4-4049-80c3-9d1d60d2f212" providerId="ADAL" clId="{80D163FF-56E8-4EFE-88DA-211579ACAA60}" dt="2024-07-02T10:55:04.848" v="2588" actId="1076"/>
          <ac:spMkLst>
            <pc:docMk/>
            <pc:sldMk cId="3906714280" sldId="389"/>
            <ac:spMk id="4" creationId="{35F6AFBD-9510-8448-CB01-8BFBE23F990E}"/>
          </ac:spMkLst>
        </pc:spChg>
        <pc:spChg chg="del">
          <ac:chgData name="Mina Farmanbar" userId="2a1e0098-5dc4-4049-80c3-9d1d60d2f212" providerId="ADAL" clId="{80D163FF-56E8-4EFE-88DA-211579ACAA60}" dt="2024-06-11T20:43:12.832" v="1139" actId="26606"/>
          <ac:spMkLst>
            <pc:docMk/>
            <pc:sldMk cId="3906714280" sldId="389"/>
            <ac:spMk id="4" creationId="{569D40A2-5266-8D93-0867-62BF33DCAE4F}"/>
          </ac:spMkLst>
        </pc:spChg>
        <pc:spChg chg="mod modVis">
          <ac:chgData name="Mina Farmanbar" userId="2a1e0098-5dc4-4049-80c3-9d1d60d2f212" providerId="ADAL" clId="{80D163FF-56E8-4EFE-88DA-211579ACAA60}" dt="2024-06-11T20:43:12.832" v="1139" actId="26606"/>
          <ac:spMkLst>
            <pc:docMk/>
            <pc:sldMk cId="3906714280" sldId="389"/>
            <ac:spMk id="5" creationId="{867193BB-91BD-5541-9F20-B14E73A97B1D}"/>
          </ac:spMkLst>
        </pc:spChg>
        <pc:spChg chg="add mod">
          <ac:chgData name="Mina Farmanbar" userId="2a1e0098-5dc4-4049-80c3-9d1d60d2f212" providerId="ADAL" clId="{80D163FF-56E8-4EFE-88DA-211579ACAA60}" dt="2024-07-02T10:53:10.127" v="2584" actId="33553"/>
          <ac:spMkLst>
            <pc:docMk/>
            <pc:sldMk cId="3906714280" sldId="389"/>
            <ac:spMk id="9" creationId="{0CD2AE8C-D8A9-1FE9-C3A7-B0D8AB4C4C06}"/>
          </ac:spMkLst>
        </pc:spChg>
        <pc:spChg chg="add mod">
          <ac:chgData name="Mina Farmanbar" userId="2a1e0098-5dc4-4049-80c3-9d1d60d2f212" providerId="ADAL" clId="{80D163FF-56E8-4EFE-88DA-211579ACAA60}" dt="2024-06-11T20:46:07.128" v="1166" actId="14100"/>
          <ac:spMkLst>
            <pc:docMk/>
            <pc:sldMk cId="3906714280" sldId="389"/>
            <ac:spMk id="10" creationId="{44E87417-8B79-CF0C-0739-EA500D4A7EF3}"/>
          </ac:spMkLst>
        </pc:spChg>
        <pc:spChg chg="add mod">
          <ac:chgData name="Mina Farmanbar" userId="2a1e0098-5dc4-4049-80c3-9d1d60d2f212" providerId="ADAL" clId="{80D163FF-56E8-4EFE-88DA-211579ACAA60}" dt="2024-07-02T11:19:43.544" v="3099" actId="1076"/>
          <ac:spMkLst>
            <pc:docMk/>
            <pc:sldMk cId="3906714280" sldId="389"/>
            <ac:spMk id="12" creationId="{3A26A5B0-6647-AAF5-EE42-A6C2DA3CA4B2}"/>
          </ac:spMkLst>
        </pc:spChg>
        <pc:picChg chg="add mod ord">
          <ac:chgData name="Mina Farmanbar" userId="2a1e0098-5dc4-4049-80c3-9d1d60d2f212" providerId="ADAL" clId="{80D163FF-56E8-4EFE-88DA-211579ACAA60}" dt="2024-07-02T11:00:03.709" v="2853" actId="962"/>
          <ac:picMkLst>
            <pc:docMk/>
            <pc:sldMk cId="3906714280" sldId="389"/>
            <ac:picMk id="7" creationId="{F40922BB-118E-4368-3C09-B60D23B14EC1}"/>
          </ac:picMkLst>
        </pc:picChg>
      </pc:sldChg>
      <pc:sldChg chg="addSp delSp modSp new mod modClrScheme chgLayout modNotesTx">
        <pc:chgData name="Mina Farmanbar" userId="2a1e0098-5dc4-4049-80c3-9d1d60d2f212" providerId="ADAL" clId="{80D163FF-56E8-4EFE-88DA-211579ACAA60}" dt="2024-07-02T11:19:19.722" v="3096" actId="1076"/>
        <pc:sldMkLst>
          <pc:docMk/>
          <pc:sldMk cId="3100377801" sldId="390"/>
        </pc:sldMkLst>
        <pc:spChg chg="add mod">
          <ac:chgData name="Mina Farmanbar" userId="2a1e0098-5dc4-4049-80c3-9d1d60d2f212" providerId="ADAL" clId="{80D163FF-56E8-4EFE-88DA-211579ACAA60}" dt="2024-07-02T10:55:31.055" v="2591" actId="1076"/>
          <ac:spMkLst>
            <pc:docMk/>
            <pc:sldMk cId="3100377801" sldId="390"/>
            <ac:spMk id="2" creationId="{189CB278-624D-6B3F-22C2-5564B5E36111}"/>
          </ac:spMkLst>
        </pc:spChg>
        <pc:spChg chg="del">
          <ac:chgData name="Mina Farmanbar" userId="2a1e0098-5dc4-4049-80c3-9d1d60d2f212" providerId="ADAL" clId="{80D163FF-56E8-4EFE-88DA-211579ACAA60}" dt="2024-06-11T20:47:28.126" v="1169" actId="26606"/>
          <ac:spMkLst>
            <pc:docMk/>
            <pc:sldMk cId="3100377801" sldId="390"/>
            <ac:spMk id="2" creationId="{63C4B90D-9853-2422-CCAB-B88F129DBF09}"/>
          </ac:spMkLst>
        </pc:spChg>
        <pc:spChg chg="del">
          <ac:chgData name="Mina Farmanbar" userId="2a1e0098-5dc4-4049-80c3-9d1d60d2f212" providerId="ADAL" clId="{80D163FF-56E8-4EFE-88DA-211579ACAA60}" dt="2024-06-11T20:47:28.126" v="1169" actId="26606"/>
          <ac:spMkLst>
            <pc:docMk/>
            <pc:sldMk cId="3100377801" sldId="390"/>
            <ac:spMk id="3" creationId="{D943862B-8E57-FCD4-67C0-E6BD7BA59435}"/>
          </ac:spMkLst>
        </pc:spChg>
        <pc:spChg chg="del">
          <ac:chgData name="Mina Farmanbar" userId="2a1e0098-5dc4-4049-80c3-9d1d60d2f212" providerId="ADAL" clId="{80D163FF-56E8-4EFE-88DA-211579ACAA60}" dt="2024-06-11T20:47:28.126" v="1169" actId="26606"/>
          <ac:spMkLst>
            <pc:docMk/>
            <pc:sldMk cId="3100377801" sldId="390"/>
            <ac:spMk id="4" creationId="{CA177C83-617E-273A-AF7E-114172237E00}"/>
          </ac:spMkLst>
        </pc:spChg>
        <pc:spChg chg="add del mod ord">
          <ac:chgData name="Mina Farmanbar" userId="2a1e0098-5dc4-4049-80c3-9d1d60d2f212" providerId="ADAL" clId="{80D163FF-56E8-4EFE-88DA-211579ACAA60}" dt="2024-06-11T21:14:56.803" v="1344" actId="478"/>
          <ac:spMkLst>
            <pc:docMk/>
            <pc:sldMk cId="3100377801" sldId="390"/>
            <ac:spMk id="5" creationId="{6F391069-D8FA-40C6-098A-AAD2B02F7E4D}"/>
          </ac:spMkLst>
        </pc:spChg>
        <pc:spChg chg="add del mod">
          <ac:chgData name="Mina Farmanbar" userId="2a1e0098-5dc4-4049-80c3-9d1d60d2f212" providerId="ADAL" clId="{80D163FF-56E8-4EFE-88DA-211579ACAA60}" dt="2024-06-11T21:15:00.390" v="1345" actId="478"/>
          <ac:spMkLst>
            <pc:docMk/>
            <pc:sldMk cId="3100377801" sldId="390"/>
            <ac:spMk id="9" creationId="{D4C63F05-3374-D87B-3254-38F55429C0AC}"/>
          </ac:spMkLst>
        </pc:spChg>
        <pc:spChg chg="add del mod">
          <ac:chgData name="Mina Farmanbar" userId="2a1e0098-5dc4-4049-80c3-9d1d60d2f212" providerId="ADAL" clId="{80D163FF-56E8-4EFE-88DA-211579ACAA60}" dt="2024-06-11T21:14:56.803" v="1344" actId="478"/>
          <ac:spMkLst>
            <pc:docMk/>
            <pc:sldMk cId="3100377801" sldId="390"/>
            <ac:spMk id="10" creationId="{6BAED681-2711-D8F9-CB64-FB77FDDD16D7}"/>
          </ac:spMkLst>
        </pc:spChg>
        <pc:spChg chg="add del mod">
          <ac:chgData name="Mina Farmanbar" userId="2a1e0098-5dc4-4049-80c3-9d1d60d2f212" providerId="ADAL" clId="{80D163FF-56E8-4EFE-88DA-211579ACAA60}" dt="2024-06-11T21:14:56.803" v="1344" actId="478"/>
          <ac:spMkLst>
            <pc:docMk/>
            <pc:sldMk cId="3100377801" sldId="390"/>
            <ac:spMk id="11" creationId="{E04EB339-8587-2BA7-D987-7389890EF744}"/>
          </ac:spMkLst>
        </pc:spChg>
        <pc:spChg chg="add del mod">
          <ac:chgData name="Mina Farmanbar" userId="2a1e0098-5dc4-4049-80c3-9d1d60d2f212" providerId="ADAL" clId="{80D163FF-56E8-4EFE-88DA-211579ACAA60}" dt="2024-07-02T10:55:23.336" v="2589" actId="478"/>
          <ac:spMkLst>
            <pc:docMk/>
            <pc:sldMk cId="3100377801" sldId="390"/>
            <ac:spMk id="12" creationId="{40FD76BC-44A5-DB82-0C47-CA00066556F8}"/>
          </ac:spMkLst>
        </pc:spChg>
        <pc:spChg chg="add del mod">
          <ac:chgData name="Mina Farmanbar" userId="2a1e0098-5dc4-4049-80c3-9d1d60d2f212" providerId="ADAL" clId="{80D163FF-56E8-4EFE-88DA-211579ACAA60}" dt="2024-06-11T21:14:56.803" v="1344" actId="478"/>
          <ac:spMkLst>
            <pc:docMk/>
            <pc:sldMk cId="3100377801" sldId="390"/>
            <ac:spMk id="13" creationId="{13AF3490-CA35-080B-6679-0BFD056F857D}"/>
          </ac:spMkLst>
        </pc:spChg>
        <pc:spChg chg="add del">
          <ac:chgData name="Mina Farmanbar" userId="2a1e0098-5dc4-4049-80c3-9d1d60d2f212" providerId="ADAL" clId="{80D163FF-56E8-4EFE-88DA-211579ACAA60}" dt="2024-06-11T21:14:34.336" v="1333" actId="22"/>
          <ac:spMkLst>
            <pc:docMk/>
            <pc:sldMk cId="3100377801" sldId="390"/>
            <ac:spMk id="15" creationId="{2EB48708-87A7-16AB-2660-B0F582BFFF31}"/>
          </ac:spMkLst>
        </pc:spChg>
        <pc:spChg chg="add del mod">
          <ac:chgData name="Mina Farmanbar" userId="2a1e0098-5dc4-4049-80c3-9d1d60d2f212" providerId="ADAL" clId="{80D163FF-56E8-4EFE-88DA-211579ACAA60}" dt="2024-07-02T11:19:19.722" v="3096" actId="1076"/>
          <ac:spMkLst>
            <pc:docMk/>
            <pc:sldMk cId="3100377801" sldId="390"/>
            <ac:spMk id="17" creationId="{EB4EACFF-9F0D-D0E9-09EC-0CEE6524DE4E}"/>
          </ac:spMkLst>
        </pc:spChg>
        <pc:picChg chg="add del mod">
          <ac:chgData name="Mina Farmanbar" userId="2a1e0098-5dc4-4049-80c3-9d1d60d2f212" providerId="ADAL" clId="{80D163FF-56E8-4EFE-88DA-211579ACAA60}" dt="2024-07-02T10:58:52.508" v="2675" actId="962"/>
          <ac:picMkLst>
            <pc:docMk/>
            <pc:sldMk cId="3100377801" sldId="390"/>
            <ac:picMk id="7" creationId="{A5F13889-7EA4-EC1A-9E4D-0870E277700A}"/>
          </ac:picMkLst>
        </pc:picChg>
      </pc:sldChg>
      <pc:sldChg chg="addSp delSp modSp new mod modClrScheme chgLayout modNotesTx">
        <pc:chgData name="Mina Farmanbar" userId="2a1e0098-5dc4-4049-80c3-9d1d60d2f212" providerId="ADAL" clId="{80D163FF-56E8-4EFE-88DA-211579ACAA60}" dt="2024-07-02T10:58:26.379" v="2649" actId="962"/>
        <pc:sldMkLst>
          <pc:docMk/>
          <pc:sldMk cId="865342016" sldId="391"/>
        </pc:sldMkLst>
        <pc:spChg chg="del">
          <ac:chgData name="Mina Farmanbar" userId="2a1e0098-5dc4-4049-80c3-9d1d60d2f212" providerId="ADAL" clId="{80D163FF-56E8-4EFE-88DA-211579ACAA60}" dt="2024-06-11T20:57:43.267" v="1228" actId="26606"/>
          <ac:spMkLst>
            <pc:docMk/>
            <pc:sldMk cId="865342016" sldId="391"/>
            <ac:spMk id="2" creationId="{33C749F5-A2E7-7DFB-249D-5A93A8FCE5D5}"/>
          </ac:spMkLst>
        </pc:spChg>
        <pc:spChg chg="add mod">
          <ac:chgData name="Mina Farmanbar" userId="2a1e0098-5dc4-4049-80c3-9d1d60d2f212" providerId="ADAL" clId="{80D163FF-56E8-4EFE-88DA-211579ACAA60}" dt="2024-07-02T10:58:12.068" v="2629" actId="962"/>
          <ac:spMkLst>
            <pc:docMk/>
            <pc:sldMk cId="865342016" sldId="391"/>
            <ac:spMk id="2" creationId="{71350FCC-5C2D-795B-E221-AD5C308CFE7F}"/>
          </ac:spMkLst>
        </pc:spChg>
        <pc:spChg chg="del">
          <ac:chgData name="Mina Farmanbar" userId="2a1e0098-5dc4-4049-80c3-9d1d60d2f212" providerId="ADAL" clId="{80D163FF-56E8-4EFE-88DA-211579ACAA60}" dt="2024-06-11T20:57:43.267" v="1228" actId="26606"/>
          <ac:spMkLst>
            <pc:docMk/>
            <pc:sldMk cId="865342016" sldId="391"/>
            <ac:spMk id="3" creationId="{528FEBC5-B445-322B-AF66-47E8F7C52EF5}"/>
          </ac:spMkLst>
        </pc:spChg>
        <pc:spChg chg="del">
          <ac:chgData name="Mina Farmanbar" userId="2a1e0098-5dc4-4049-80c3-9d1d60d2f212" providerId="ADAL" clId="{80D163FF-56E8-4EFE-88DA-211579ACAA60}" dt="2024-06-11T20:57:43.267" v="1228" actId="26606"/>
          <ac:spMkLst>
            <pc:docMk/>
            <pc:sldMk cId="865342016" sldId="391"/>
            <ac:spMk id="4" creationId="{DB6655FD-F356-B995-CF19-4DC9CEEC858A}"/>
          </ac:spMkLst>
        </pc:spChg>
        <pc:spChg chg="mod ord">
          <ac:chgData name="Mina Farmanbar" userId="2a1e0098-5dc4-4049-80c3-9d1d60d2f212" providerId="ADAL" clId="{80D163FF-56E8-4EFE-88DA-211579ACAA60}" dt="2024-06-11T20:57:43.267" v="1228" actId="26606"/>
          <ac:spMkLst>
            <pc:docMk/>
            <pc:sldMk cId="865342016" sldId="391"/>
            <ac:spMk id="5" creationId="{B6E04226-FBEC-4C93-CFC6-439EA9D13380}"/>
          </ac:spMkLst>
        </pc:spChg>
        <pc:spChg chg="add mod">
          <ac:chgData name="Mina Farmanbar" userId="2a1e0098-5dc4-4049-80c3-9d1d60d2f212" providerId="ADAL" clId="{80D163FF-56E8-4EFE-88DA-211579ACAA60}" dt="2024-07-02T10:56:03.190" v="2597" actId="1076"/>
          <ac:spMkLst>
            <pc:docMk/>
            <pc:sldMk cId="865342016" sldId="391"/>
            <ac:spMk id="8" creationId="{846CE22E-A829-2FDC-DA07-AA91CB9A68F4}"/>
          </ac:spMkLst>
        </pc:spChg>
        <pc:spChg chg="add mod">
          <ac:chgData name="Mina Farmanbar" userId="2a1e0098-5dc4-4049-80c3-9d1d60d2f212" providerId="ADAL" clId="{80D163FF-56E8-4EFE-88DA-211579ACAA60}" dt="2024-07-02T10:56:03.190" v="2597" actId="1076"/>
          <ac:spMkLst>
            <pc:docMk/>
            <pc:sldMk cId="865342016" sldId="391"/>
            <ac:spMk id="9" creationId="{A6CF3949-00B5-213D-1280-B4FD4752C5C8}"/>
          </ac:spMkLst>
        </pc:spChg>
        <pc:spChg chg="add mod">
          <ac:chgData name="Mina Farmanbar" userId="2a1e0098-5dc4-4049-80c3-9d1d60d2f212" providerId="ADAL" clId="{80D163FF-56E8-4EFE-88DA-211579ACAA60}" dt="2024-07-02T10:55:59.874" v="2596" actId="1076"/>
          <ac:spMkLst>
            <pc:docMk/>
            <pc:sldMk cId="865342016" sldId="391"/>
            <ac:spMk id="11" creationId="{65F26FA7-653E-021F-91D3-642DA7DC9F30}"/>
          </ac:spMkLst>
        </pc:spChg>
        <pc:spChg chg="add del mod">
          <ac:chgData name="Mina Farmanbar" userId="2a1e0098-5dc4-4049-80c3-9d1d60d2f212" providerId="ADAL" clId="{80D163FF-56E8-4EFE-88DA-211579ACAA60}" dt="2024-07-02T10:55:45.920" v="2594" actId="478"/>
          <ac:spMkLst>
            <pc:docMk/>
            <pc:sldMk cId="865342016" sldId="391"/>
            <ac:spMk id="12" creationId="{4F8B6EAE-8932-42D5-27F3-94C72501C893}"/>
          </ac:spMkLst>
        </pc:spChg>
        <pc:picChg chg="add mod">
          <ac:chgData name="Mina Farmanbar" userId="2a1e0098-5dc4-4049-80c3-9d1d60d2f212" providerId="ADAL" clId="{80D163FF-56E8-4EFE-88DA-211579ACAA60}" dt="2024-07-02T10:58:26.379" v="2649" actId="962"/>
          <ac:picMkLst>
            <pc:docMk/>
            <pc:sldMk cId="865342016" sldId="391"/>
            <ac:picMk id="7" creationId="{52215CFE-132B-1FD5-1617-A5547E1D5A17}"/>
          </ac:picMkLst>
        </pc:picChg>
      </pc:sldChg>
      <pc:sldChg chg="addSp delSp modSp new mod modClrScheme chgLayout modNotesTx">
        <pc:chgData name="Mina Farmanbar" userId="2a1e0098-5dc4-4049-80c3-9d1d60d2f212" providerId="ADAL" clId="{80D163FF-56E8-4EFE-88DA-211579ACAA60}" dt="2024-07-02T11:18:54.350" v="3094" actId="1076"/>
        <pc:sldMkLst>
          <pc:docMk/>
          <pc:sldMk cId="4150361612" sldId="392"/>
        </pc:sldMkLst>
        <pc:spChg chg="add mod">
          <ac:chgData name="Mina Farmanbar" userId="2a1e0098-5dc4-4049-80c3-9d1d60d2f212" providerId="ADAL" clId="{80D163FF-56E8-4EFE-88DA-211579ACAA60}" dt="2024-07-02T10:57:28.244" v="2605" actId="33553"/>
          <ac:spMkLst>
            <pc:docMk/>
            <pc:sldMk cId="4150361612" sldId="392"/>
            <ac:spMk id="2" creationId="{55F6AA59-1AF5-01D7-55D3-1F70EA455756}"/>
          </ac:spMkLst>
        </pc:spChg>
        <pc:spChg chg="del">
          <ac:chgData name="Mina Farmanbar" userId="2a1e0098-5dc4-4049-80c3-9d1d60d2f212" providerId="ADAL" clId="{80D163FF-56E8-4EFE-88DA-211579ACAA60}" dt="2024-06-11T21:06:35.886" v="1274" actId="26606"/>
          <ac:spMkLst>
            <pc:docMk/>
            <pc:sldMk cId="4150361612" sldId="392"/>
            <ac:spMk id="2" creationId="{B709EAA2-7879-0499-DE28-A7AD01EFC1B6}"/>
          </ac:spMkLst>
        </pc:spChg>
        <pc:spChg chg="del">
          <ac:chgData name="Mina Farmanbar" userId="2a1e0098-5dc4-4049-80c3-9d1d60d2f212" providerId="ADAL" clId="{80D163FF-56E8-4EFE-88DA-211579ACAA60}" dt="2024-06-11T21:06:35.886" v="1274" actId="26606"/>
          <ac:spMkLst>
            <pc:docMk/>
            <pc:sldMk cId="4150361612" sldId="392"/>
            <ac:spMk id="3" creationId="{86E4B5DD-79AB-C888-3485-EE6D3FDBBCB7}"/>
          </ac:spMkLst>
        </pc:spChg>
        <pc:spChg chg="del">
          <ac:chgData name="Mina Farmanbar" userId="2a1e0098-5dc4-4049-80c3-9d1d60d2f212" providerId="ADAL" clId="{80D163FF-56E8-4EFE-88DA-211579ACAA60}" dt="2024-06-11T21:06:35.886" v="1274" actId="26606"/>
          <ac:spMkLst>
            <pc:docMk/>
            <pc:sldMk cId="4150361612" sldId="392"/>
            <ac:spMk id="4" creationId="{27EFF16E-507A-96C7-A018-27A8E44829FA}"/>
          </ac:spMkLst>
        </pc:spChg>
        <pc:spChg chg="mod ord">
          <ac:chgData name="Mina Farmanbar" userId="2a1e0098-5dc4-4049-80c3-9d1d60d2f212" providerId="ADAL" clId="{80D163FF-56E8-4EFE-88DA-211579ACAA60}" dt="2024-06-11T21:06:35.886" v="1274" actId="26606"/>
          <ac:spMkLst>
            <pc:docMk/>
            <pc:sldMk cId="4150361612" sldId="392"/>
            <ac:spMk id="5" creationId="{6D91885A-2592-256D-C16C-17251E257591}"/>
          </ac:spMkLst>
        </pc:spChg>
        <pc:spChg chg="add mod">
          <ac:chgData name="Mina Farmanbar" userId="2a1e0098-5dc4-4049-80c3-9d1d60d2f212" providerId="ADAL" clId="{80D163FF-56E8-4EFE-88DA-211579ACAA60}" dt="2024-07-02T11:18:54.350" v="3094" actId="1076"/>
          <ac:spMkLst>
            <pc:docMk/>
            <pc:sldMk cId="4150361612" sldId="392"/>
            <ac:spMk id="7" creationId="{0051BA44-0BA1-E828-4A8F-65259F2753CB}"/>
          </ac:spMkLst>
        </pc:spChg>
        <pc:spChg chg="add del mod">
          <ac:chgData name="Mina Farmanbar" userId="2a1e0098-5dc4-4049-80c3-9d1d60d2f212" providerId="ADAL" clId="{80D163FF-56E8-4EFE-88DA-211579ACAA60}" dt="2024-07-02T10:56:17.135" v="2600" actId="478"/>
          <ac:spMkLst>
            <pc:docMk/>
            <pc:sldMk cId="4150361612" sldId="392"/>
            <ac:spMk id="3079" creationId="{98BF20D0-E86D-38D5-DACB-C8A4BEFE7DDF}"/>
          </ac:spMkLst>
        </pc:spChg>
        <pc:picChg chg="add mod">
          <ac:chgData name="Mina Farmanbar" userId="2a1e0098-5dc4-4049-80c3-9d1d60d2f212" providerId="ADAL" clId="{80D163FF-56E8-4EFE-88DA-211579ACAA60}" dt="2024-07-02T10:57:13.550" v="2603" actId="1076"/>
          <ac:picMkLst>
            <pc:docMk/>
            <pc:sldMk cId="4150361612" sldId="392"/>
            <ac:picMk id="3074" creationId="{1ACD48A3-1F68-C994-3FCA-BD333FBEF3D1}"/>
          </ac:picMkLst>
        </pc:picChg>
      </pc:sldChg>
      <pc:sldChg chg="addSp delSp modSp new mod modNotesTx">
        <pc:chgData name="Mina Farmanbar" userId="2a1e0098-5dc4-4049-80c3-9d1d60d2f212" providerId="ADAL" clId="{80D163FF-56E8-4EFE-88DA-211579ACAA60}" dt="2024-07-02T11:19:35.882" v="3098" actId="1076"/>
        <pc:sldMkLst>
          <pc:docMk/>
          <pc:sldMk cId="2643516486" sldId="393"/>
        </pc:sldMkLst>
        <pc:spChg chg="mod">
          <ac:chgData name="Mina Farmanbar" userId="2a1e0098-5dc4-4049-80c3-9d1d60d2f212" providerId="ADAL" clId="{80D163FF-56E8-4EFE-88DA-211579ACAA60}" dt="2024-07-02T11:06:38.506" v="2927"/>
          <ac:spMkLst>
            <pc:docMk/>
            <pc:sldMk cId="2643516486" sldId="393"/>
            <ac:spMk id="2" creationId="{38E07EA0-A308-4C21-55A2-68B6DB12F534}"/>
          </ac:spMkLst>
        </pc:spChg>
        <pc:spChg chg="del">
          <ac:chgData name="Mina Farmanbar" userId="2a1e0098-5dc4-4049-80c3-9d1d60d2f212" providerId="ADAL" clId="{80D163FF-56E8-4EFE-88DA-211579ACAA60}" dt="2024-07-02T11:06:53.496" v="2933" actId="478"/>
          <ac:spMkLst>
            <pc:docMk/>
            <pc:sldMk cId="2643516486" sldId="393"/>
            <ac:spMk id="3" creationId="{F7C6EDEA-27E3-14FD-E195-FEDC84EC388B}"/>
          </ac:spMkLst>
        </pc:spChg>
        <pc:spChg chg="add mod">
          <ac:chgData name="Mina Farmanbar" userId="2a1e0098-5dc4-4049-80c3-9d1d60d2f212" providerId="ADAL" clId="{80D163FF-56E8-4EFE-88DA-211579ACAA60}" dt="2024-07-02T11:07:01.983" v="2934" actId="1076"/>
          <ac:spMkLst>
            <pc:docMk/>
            <pc:sldMk cId="2643516486" sldId="393"/>
            <ac:spMk id="7" creationId="{DBD2834C-56CE-AFD1-ED6D-FFA99B4AECCE}"/>
          </ac:spMkLst>
        </pc:spChg>
        <pc:spChg chg="add mod">
          <ac:chgData name="Mina Farmanbar" userId="2a1e0098-5dc4-4049-80c3-9d1d60d2f212" providerId="ADAL" clId="{80D163FF-56E8-4EFE-88DA-211579ACAA60}" dt="2024-07-02T11:07:01.983" v="2934" actId="1076"/>
          <ac:spMkLst>
            <pc:docMk/>
            <pc:sldMk cId="2643516486" sldId="393"/>
            <ac:spMk id="8" creationId="{78286123-1F90-035A-DAA2-7A3DB4AB3492}"/>
          </ac:spMkLst>
        </pc:spChg>
        <pc:spChg chg="add mod">
          <ac:chgData name="Mina Farmanbar" userId="2a1e0098-5dc4-4049-80c3-9d1d60d2f212" providerId="ADAL" clId="{80D163FF-56E8-4EFE-88DA-211579ACAA60}" dt="2024-07-02T11:06:51.335" v="2932" actId="1076"/>
          <ac:spMkLst>
            <pc:docMk/>
            <pc:sldMk cId="2643516486" sldId="393"/>
            <ac:spMk id="9" creationId="{7B6DFA42-DABC-024A-41A4-51E0A1D54A94}"/>
          </ac:spMkLst>
        </pc:spChg>
        <pc:picChg chg="add mod">
          <ac:chgData name="Mina Farmanbar" userId="2a1e0098-5dc4-4049-80c3-9d1d60d2f212" providerId="ADAL" clId="{80D163FF-56E8-4EFE-88DA-211579ACAA60}" dt="2024-07-02T11:19:35.882" v="3098" actId="1076"/>
          <ac:picMkLst>
            <pc:docMk/>
            <pc:sldMk cId="2643516486" sldId="393"/>
            <ac:picMk id="6" creationId="{8C527CF6-6F80-F3E1-DBA6-3FF6953FFFA9}"/>
          </ac:picMkLst>
        </pc:picChg>
      </pc:sldChg>
      <pc:sldChg chg="addSp delSp modSp new mod">
        <pc:chgData name="Mina Farmanbar" userId="2a1e0098-5dc4-4049-80c3-9d1d60d2f212" providerId="ADAL" clId="{80D163FF-56E8-4EFE-88DA-211579ACAA60}" dt="2024-07-02T11:13:05.767" v="3029" actId="962"/>
        <pc:sldMkLst>
          <pc:docMk/>
          <pc:sldMk cId="446929288" sldId="394"/>
        </pc:sldMkLst>
        <pc:spChg chg="mod">
          <ac:chgData name="Mina Farmanbar" userId="2a1e0098-5dc4-4049-80c3-9d1d60d2f212" providerId="ADAL" clId="{80D163FF-56E8-4EFE-88DA-211579ACAA60}" dt="2024-06-28T16:26:28.927" v="2571" actId="108"/>
          <ac:spMkLst>
            <pc:docMk/>
            <pc:sldMk cId="446929288" sldId="394"/>
            <ac:spMk id="2" creationId="{8924FCAE-6801-9613-A780-3EBE0B4C629C}"/>
          </ac:spMkLst>
        </pc:spChg>
        <pc:spChg chg="mod">
          <ac:chgData name="Mina Farmanbar" userId="2a1e0098-5dc4-4049-80c3-9d1d60d2f212" providerId="ADAL" clId="{80D163FF-56E8-4EFE-88DA-211579ACAA60}" dt="2024-06-11T21:34:05.794" v="1609" actId="313"/>
          <ac:spMkLst>
            <pc:docMk/>
            <pc:sldMk cId="446929288" sldId="394"/>
            <ac:spMk id="3" creationId="{77F7CB18-9157-DAD2-D738-2452B9732D8B}"/>
          </ac:spMkLst>
        </pc:spChg>
        <pc:picChg chg="add del mod">
          <ac:chgData name="Mina Farmanbar" userId="2a1e0098-5dc4-4049-80c3-9d1d60d2f212" providerId="ADAL" clId="{80D163FF-56E8-4EFE-88DA-211579ACAA60}" dt="2024-06-26T00:29:36.496" v="2103" actId="478"/>
          <ac:picMkLst>
            <pc:docMk/>
            <pc:sldMk cId="446929288" sldId="394"/>
            <ac:picMk id="6" creationId="{C2809BFD-DE10-8173-4AEE-0DACB327BF89}"/>
          </ac:picMkLst>
        </pc:picChg>
        <pc:picChg chg="add del mod">
          <ac:chgData name="Mina Farmanbar" userId="2a1e0098-5dc4-4049-80c3-9d1d60d2f212" providerId="ADAL" clId="{80D163FF-56E8-4EFE-88DA-211579ACAA60}" dt="2024-07-02T11:11:55.094" v="2941" actId="478"/>
          <ac:picMkLst>
            <pc:docMk/>
            <pc:sldMk cId="446929288" sldId="394"/>
            <ac:picMk id="6" creationId="{D93C2AF9-BE0F-A023-0670-E34BD7DBA71E}"/>
          </ac:picMkLst>
        </pc:picChg>
        <pc:picChg chg="add del mod">
          <ac:chgData name="Mina Farmanbar" userId="2a1e0098-5dc4-4049-80c3-9d1d60d2f212" providerId="ADAL" clId="{80D163FF-56E8-4EFE-88DA-211579ACAA60}" dt="2024-07-02T11:12:21.835" v="2947" actId="478"/>
          <ac:picMkLst>
            <pc:docMk/>
            <pc:sldMk cId="446929288" sldId="394"/>
            <ac:picMk id="7" creationId="{1B79282F-7EFA-08B7-F5E7-73B02103A4D0}"/>
          </ac:picMkLst>
        </pc:picChg>
        <pc:picChg chg="add mod">
          <ac:chgData name="Mina Farmanbar" userId="2a1e0098-5dc4-4049-80c3-9d1d60d2f212" providerId="ADAL" clId="{80D163FF-56E8-4EFE-88DA-211579ACAA60}" dt="2024-07-02T11:13:05.767" v="3029" actId="962"/>
          <ac:picMkLst>
            <pc:docMk/>
            <pc:sldMk cId="446929288" sldId="394"/>
            <ac:picMk id="9" creationId="{0FEFD852-420F-0F23-91ED-5B1B11E068B0}"/>
          </ac:picMkLst>
        </pc:picChg>
        <pc:picChg chg="add mod">
          <ac:chgData name="Mina Farmanbar" userId="2a1e0098-5dc4-4049-80c3-9d1d60d2f212" providerId="ADAL" clId="{80D163FF-56E8-4EFE-88DA-211579ACAA60}" dt="2024-07-02T11:12:55.197" v="2987" actId="962"/>
          <ac:picMkLst>
            <pc:docMk/>
            <pc:sldMk cId="446929288" sldId="394"/>
            <ac:picMk id="11" creationId="{B8830FAB-57A7-D760-8829-E81723864592}"/>
          </ac:picMkLst>
        </pc:picChg>
      </pc:sldChg>
      <pc:sldChg chg="addSp delSp modSp add mod modNotesTx">
        <pc:chgData name="Mina Farmanbar" userId="2a1e0098-5dc4-4049-80c3-9d1d60d2f212" providerId="ADAL" clId="{80D163FF-56E8-4EFE-88DA-211579ACAA60}" dt="2024-07-02T11:17:24.474" v="3092" actId="962"/>
        <pc:sldMkLst>
          <pc:docMk/>
          <pc:sldMk cId="1421671887" sldId="395"/>
        </pc:sldMkLst>
        <pc:spChg chg="mod">
          <ac:chgData name="Mina Farmanbar" userId="2a1e0098-5dc4-4049-80c3-9d1d60d2f212" providerId="ADAL" clId="{80D163FF-56E8-4EFE-88DA-211579ACAA60}" dt="2024-06-28T16:26:40.022" v="2574" actId="108"/>
          <ac:spMkLst>
            <pc:docMk/>
            <pc:sldMk cId="1421671887" sldId="395"/>
            <ac:spMk id="2" creationId="{8924FCAE-6801-9613-A780-3EBE0B4C629C}"/>
          </ac:spMkLst>
        </pc:spChg>
        <pc:spChg chg="mod">
          <ac:chgData name="Mina Farmanbar" userId="2a1e0098-5dc4-4049-80c3-9d1d60d2f212" providerId="ADAL" clId="{80D163FF-56E8-4EFE-88DA-211579ACAA60}" dt="2024-06-11T21:37:11.665" v="1620"/>
          <ac:spMkLst>
            <pc:docMk/>
            <pc:sldMk cId="1421671887" sldId="395"/>
            <ac:spMk id="3" creationId="{77F7CB18-9157-DAD2-D738-2452B9732D8B}"/>
          </ac:spMkLst>
        </pc:spChg>
        <pc:picChg chg="add del mod">
          <ac:chgData name="Mina Farmanbar" userId="2a1e0098-5dc4-4049-80c3-9d1d60d2f212" providerId="ADAL" clId="{80D163FF-56E8-4EFE-88DA-211579ACAA60}" dt="2024-07-02T11:16:45.354" v="3039" actId="478"/>
          <ac:picMkLst>
            <pc:docMk/>
            <pc:sldMk cId="1421671887" sldId="395"/>
            <ac:picMk id="6" creationId="{2DB5853A-4F54-BD60-0EC1-32BD2A7B4898}"/>
          </ac:picMkLst>
        </pc:picChg>
        <pc:picChg chg="del">
          <ac:chgData name="Mina Farmanbar" userId="2a1e0098-5dc4-4049-80c3-9d1d60d2f212" providerId="ADAL" clId="{80D163FF-56E8-4EFE-88DA-211579ACAA60}" dt="2024-06-11T21:36:47.826" v="1615" actId="478"/>
          <ac:picMkLst>
            <pc:docMk/>
            <pc:sldMk cId="1421671887" sldId="395"/>
            <ac:picMk id="6" creationId="{C2809BFD-DE10-8173-4AEE-0DACB327BF89}"/>
          </ac:picMkLst>
        </pc:picChg>
        <pc:picChg chg="add del mod">
          <ac:chgData name="Mina Farmanbar" userId="2a1e0098-5dc4-4049-80c3-9d1d60d2f212" providerId="ADAL" clId="{80D163FF-56E8-4EFE-88DA-211579ACAA60}" dt="2024-06-26T00:30:28.922" v="2113" actId="478"/>
          <ac:picMkLst>
            <pc:docMk/>
            <pc:sldMk cId="1421671887" sldId="395"/>
            <ac:picMk id="7" creationId="{30007E35-B818-9150-889C-177B96C12C50}"/>
          </ac:picMkLst>
        </pc:picChg>
        <pc:picChg chg="add mod">
          <ac:chgData name="Mina Farmanbar" userId="2a1e0098-5dc4-4049-80c3-9d1d60d2f212" providerId="ADAL" clId="{80D163FF-56E8-4EFE-88DA-211579ACAA60}" dt="2024-07-02T11:17:15.543" v="3062" actId="962"/>
          <ac:picMkLst>
            <pc:docMk/>
            <pc:sldMk cId="1421671887" sldId="395"/>
            <ac:picMk id="7" creationId="{930D12FE-72CE-0909-E52D-E6645F73E334}"/>
          </ac:picMkLst>
        </pc:picChg>
        <pc:picChg chg="add mod">
          <ac:chgData name="Mina Farmanbar" userId="2a1e0098-5dc4-4049-80c3-9d1d60d2f212" providerId="ADAL" clId="{80D163FF-56E8-4EFE-88DA-211579ACAA60}" dt="2024-07-02T11:17:24.474" v="3092" actId="962"/>
          <ac:picMkLst>
            <pc:docMk/>
            <pc:sldMk cId="1421671887" sldId="395"/>
            <ac:picMk id="9" creationId="{DE8CF5B3-8854-4C2E-24A7-573C38931C41}"/>
          </ac:picMkLst>
        </pc:picChg>
      </pc:sldChg>
      <pc:sldChg chg="modSp add del mod ord">
        <pc:chgData name="Mina Farmanbar" userId="2a1e0098-5dc4-4049-80c3-9d1d60d2f212" providerId="ADAL" clId="{80D163FF-56E8-4EFE-88DA-211579ACAA60}" dt="2024-06-11T21:39:41.512" v="1638" actId="47"/>
        <pc:sldMkLst>
          <pc:docMk/>
          <pc:sldMk cId="9668085" sldId="396"/>
        </pc:sldMkLst>
        <pc:spChg chg="mod">
          <ac:chgData name="Mina Farmanbar" userId="2a1e0098-5dc4-4049-80c3-9d1d60d2f212" providerId="ADAL" clId="{80D163FF-56E8-4EFE-88DA-211579ACAA60}" dt="2024-06-11T21:39:22.672" v="1634" actId="20577"/>
          <ac:spMkLst>
            <pc:docMk/>
            <pc:sldMk cId="9668085" sldId="396"/>
            <ac:spMk id="2" creationId="{38E07EA0-A308-4C21-55A2-68B6DB12F534}"/>
          </ac:spMkLst>
        </pc:spChg>
      </pc:sldChg>
      <pc:sldChg chg="addSp delSp modSp add mod ord modNotesTx">
        <pc:chgData name="Mina Farmanbar" userId="2a1e0098-5dc4-4049-80c3-9d1d60d2f212" providerId="ADAL" clId="{80D163FF-56E8-4EFE-88DA-211579ACAA60}" dt="2024-07-02T11:19:05.780" v="3095" actId="1076"/>
        <pc:sldMkLst>
          <pc:docMk/>
          <pc:sldMk cId="1307598047" sldId="397"/>
        </pc:sldMkLst>
        <pc:spChg chg="mod">
          <ac:chgData name="Mina Farmanbar" userId="2a1e0098-5dc4-4049-80c3-9d1d60d2f212" providerId="ADAL" clId="{80D163FF-56E8-4EFE-88DA-211579ACAA60}" dt="2024-06-28T16:26:55.117" v="2576" actId="108"/>
          <ac:spMkLst>
            <pc:docMk/>
            <pc:sldMk cId="1307598047" sldId="397"/>
            <ac:spMk id="2" creationId="{8924FCAE-6801-9613-A780-3EBE0B4C629C}"/>
          </ac:spMkLst>
        </pc:spChg>
        <pc:spChg chg="mod">
          <ac:chgData name="Mina Farmanbar" userId="2a1e0098-5dc4-4049-80c3-9d1d60d2f212" providerId="ADAL" clId="{80D163FF-56E8-4EFE-88DA-211579ACAA60}" dt="2024-06-25T23:10:53.867" v="1950" actId="20577"/>
          <ac:spMkLst>
            <pc:docMk/>
            <pc:sldMk cId="1307598047" sldId="397"/>
            <ac:spMk id="3" creationId="{77F7CB18-9157-DAD2-D738-2452B9732D8B}"/>
          </ac:spMkLst>
        </pc:spChg>
        <pc:spChg chg="add mod">
          <ac:chgData name="Mina Farmanbar" userId="2a1e0098-5dc4-4049-80c3-9d1d60d2f212" providerId="ADAL" clId="{80D163FF-56E8-4EFE-88DA-211579ACAA60}" dt="2024-07-02T11:19:05.780" v="3095" actId="1076"/>
          <ac:spMkLst>
            <pc:docMk/>
            <pc:sldMk cId="1307598047" sldId="397"/>
            <ac:spMk id="7" creationId="{BC96FE74-35BF-71CC-02E6-F47CBEC8F67C}"/>
          </ac:spMkLst>
        </pc:spChg>
        <pc:picChg chg="add del mod">
          <ac:chgData name="Mina Farmanbar" userId="2a1e0098-5dc4-4049-80c3-9d1d60d2f212" providerId="ADAL" clId="{80D163FF-56E8-4EFE-88DA-211579ACAA60}" dt="2024-06-25T23:12:03.060" v="1953" actId="478"/>
          <ac:picMkLst>
            <pc:docMk/>
            <pc:sldMk cId="1307598047" sldId="397"/>
            <ac:picMk id="6" creationId="{EE6F9133-4B3B-A43A-BBE9-0CBB6E80915C}"/>
          </ac:picMkLst>
        </pc:picChg>
        <pc:picChg chg="del">
          <ac:chgData name="Mina Farmanbar" userId="2a1e0098-5dc4-4049-80c3-9d1d60d2f212" providerId="ADAL" clId="{80D163FF-56E8-4EFE-88DA-211579ACAA60}" dt="2024-06-11T21:39:56.417" v="1649" actId="478"/>
          <ac:picMkLst>
            <pc:docMk/>
            <pc:sldMk cId="1307598047" sldId="397"/>
            <ac:picMk id="7" creationId="{30007E35-B818-9150-889C-177B96C12C50}"/>
          </ac:picMkLst>
        </pc:picChg>
        <pc:picChg chg="add mod">
          <ac:chgData name="Mina Farmanbar" userId="2a1e0098-5dc4-4049-80c3-9d1d60d2f212" providerId="ADAL" clId="{80D163FF-56E8-4EFE-88DA-211579ACAA60}" dt="2024-06-25T23:12:04.795" v="1954" actId="1076"/>
          <ac:picMkLst>
            <pc:docMk/>
            <pc:sldMk cId="1307598047" sldId="397"/>
            <ac:picMk id="3074" creationId="{3947127D-91D4-494A-E70C-5F14220CEE22}"/>
          </ac:picMkLst>
        </pc:picChg>
      </pc:sldChg>
      <pc:sldChg chg="addSp delSp modSp add mod">
        <pc:chgData name="Mina Farmanbar" userId="2a1e0098-5dc4-4049-80c3-9d1d60d2f212" providerId="ADAL" clId="{80D163FF-56E8-4EFE-88DA-211579ACAA60}" dt="2024-07-02T11:25:25.661" v="3153" actId="20577"/>
        <pc:sldMkLst>
          <pc:docMk/>
          <pc:sldMk cId="610697427" sldId="398"/>
        </pc:sldMkLst>
        <pc:spChg chg="mod">
          <ac:chgData name="Mina Farmanbar" userId="2a1e0098-5dc4-4049-80c3-9d1d60d2f212" providerId="ADAL" clId="{80D163FF-56E8-4EFE-88DA-211579ACAA60}" dt="2024-07-02T11:23:43.724" v="3126" actId="14100"/>
          <ac:spMkLst>
            <pc:docMk/>
            <pc:sldMk cId="610697427" sldId="398"/>
            <ac:spMk id="4" creationId="{5B931490-C9ED-96C9-F096-E0E231EFE937}"/>
          </ac:spMkLst>
        </pc:spChg>
        <pc:spChg chg="mod">
          <ac:chgData name="Mina Farmanbar" userId="2a1e0098-5dc4-4049-80c3-9d1d60d2f212" providerId="ADAL" clId="{80D163FF-56E8-4EFE-88DA-211579ACAA60}" dt="2024-07-02T11:25:25.661" v="3153" actId="20577"/>
          <ac:spMkLst>
            <pc:docMk/>
            <pc:sldMk cId="610697427" sldId="398"/>
            <ac:spMk id="6" creationId="{406A5BB2-D05B-64E8-E64B-70EA10C0E316}"/>
          </ac:spMkLst>
        </pc:spChg>
        <pc:spChg chg="add del mod">
          <ac:chgData name="Mina Farmanbar" userId="2a1e0098-5dc4-4049-80c3-9d1d60d2f212" providerId="ADAL" clId="{80D163FF-56E8-4EFE-88DA-211579ACAA60}" dt="2024-07-02T11:23:35.361" v="3123" actId="478"/>
          <ac:spMkLst>
            <pc:docMk/>
            <pc:sldMk cId="610697427" sldId="398"/>
            <ac:spMk id="7" creationId="{86AD6A40-429B-F248-1653-A0967E973C3C}"/>
          </ac:spMkLst>
        </pc:spChg>
        <pc:picChg chg="add del mod">
          <ac:chgData name="Mina Farmanbar" userId="2a1e0098-5dc4-4049-80c3-9d1d60d2f212" providerId="ADAL" clId="{80D163FF-56E8-4EFE-88DA-211579ACAA60}" dt="2024-06-25T23:04:33.269" v="1943" actId="478"/>
          <ac:picMkLst>
            <pc:docMk/>
            <pc:sldMk cId="610697427" sldId="398"/>
            <ac:picMk id="3" creationId="{2509E31F-95FA-0C82-6A0F-DC188155BEE8}"/>
          </ac:picMkLst>
        </pc:picChg>
        <pc:picChg chg="add del mod">
          <ac:chgData name="Mina Farmanbar" userId="2a1e0098-5dc4-4049-80c3-9d1d60d2f212" providerId="ADAL" clId="{80D163FF-56E8-4EFE-88DA-211579ACAA60}" dt="2024-07-02T11:23:33.904" v="3122" actId="478"/>
          <ac:picMkLst>
            <pc:docMk/>
            <pc:sldMk cId="610697427" sldId="398"/>
            <ac:picMk id="3" creationId="{4F1FC39C-F91D-F2D9-0E0C-39312A72720F}"/>
          </ac:picMkLst>
        </pc:picChg>
        <pc:picChg chg="add del mod">
          <ac:chgData name="Mina Farmanbar" userId="2a1e0098-5dc4-4049-80c3-9d1d60d2f212" providerId="ADAL" clId="{80D163FF-56E8-4EFE-88DA-211579ACAA60}" dt="2024-06-26T00:36:13.704" v="2146" actId="478"/>
          <ac:picMkLst>
            <pc:docMk/>
            <pc:sldMk cId="610697427" sldId="398"/>
            <ac:picMk id="8" creationId="{B4762677-4BCA-2DDF-702A-AAA3E2052D67}"/>
          </ac:picMkLst>
        </pc:picChg>
        <pc:picChg chg="add mod">
          <ac:chgData name="Mina Farmanbar" userId="2a1e0098-5dc4-4049-80c3-9d1d60d2f212" providerId="ADAL" clId="{80D163FF-56E8-4EFE-88DA-211579ACAA60}" dt="2024-07-02T11:24:35.650" v="3149" actId="1076"/>
          <ac:picMkLst>
            <pc:docMk/>
            <pc:sldMk cId="610697427" sldId="398"/>
            <ac:picMk id="1026" creationId="{1BDC01FB-B3EF-8C6A-970D-DB6901392A45}"/>
          </ac:picMkLst>
        </pc:picChg>
        <pc:picChg chg="add mod">
          <ac:chgData name="Mina Farmanbar" userId="2a1e0098-5dc4-4049-80c3-9d1d60d2f212" providerId="ADAL" clId="{80D163FF-56E8-4EFE-88DA-211579ACAA60}" dt="2024-07-02T11:24:36.986" v="3150" actId="1076"/>
          <ac:picMkLst>
            <pc:docMk/>
            <pc:sldMk cId="610697427" sldId="398"/>
            <ac:picMk id="1028" creationId="{4188DC57-3E62-7C17-C715-5E3C8D2CE57E}"/>
          </ac:picMkLst>
        </pc:picChg>
        <pc:picChg chg="add mod">
          <ac:chgData name="Mina Farmanbar" userId="2a1e0098-5dc4-4049-80c3-9d1d60d2f212" providerId="ADAL" clId="{80D163FF-56E8-4EFE-88DA-211579ACAA60}" dt="2024-07-02T11:24:38.403" v="3151" actId="1076"/>
          <ac:picMkLst>
            <pc:docMk/>
            <pc:sldMk cId="610697427" sldId="398"/>
            <ac:picMk id="1030" creationId="{966FCC8D-79D9-EFFD-89C8-1CF2D0AAFB16}"/>
          </ac:picMkLst>
        </pc:picChg>
        <pc:picChg chg="add mod">
          <ac:chgData name="Mina Farmanbar" userId="2a1e0098-5dc4-4049-80c3-9d1d60d2f212" providerId="ADAL" clId="{80D163FF-56E8-4EFE-88DA-211579ACAA60}" dt="2024-07-02T11:24:23.233" v="3144" actId="1076"/>
          <ac:picMkLst>
            <pc:docMk/>
            <pc:sldMk cId="610697427" sldId="398"/>
            <ac:picMk id="1032" creationId="{A0976E7F-26B1-6D5A-3C7A-21766AA76F98}"/>
          </ac:picMkLst>
        </pc:picChg>
        <pc:picChg chg="add mod">
          <ac:chgData name="Mina Farmanbar" userId="2a1e0098-5dc4-4049-80c3-9d1d60d2f212" providerId="ADAL" clId="{80D163FF-56E8-4EFE-88DA-211579ACAA60}" dt="2024-07-02T11:24:21.527" v="3143" actId="1076"/>
          <ac:picMkLst>
            <pc:docMk/>
            <pc:sldMk cId="610697427" sldId="398"/>
            <ac:picMk id="1034" creationId="{AEF1EC61-4C35-95A1-647A-9FA50105F83B}"/>
          </ac:picMkLst>
        </pc:picChg>
        <pc:picChg chg="add mod">
          <ac:chgData name="Mina Farmanbar" userId="2a1e0098-5dc4-4049-80c3-9d1d60d2f212" providerId="ADAL" clId="{80D163FF-56E8-4EFE-88DA-211579ACAA60}" dt="2024-07-02T11:24:25.314" v="3145" actId="1076"/>
          <ac:picMkLst>
            <pc:docMk/>
            <pc:sldMk cId="610697427" sldId="398"/>
            <ac:picMk id="1036" creationId="{582A6F95-D209-06E8-0C03-460B178E42CC}"/>
          </ac:picMkLst>
        </pc:picChg>
        <pc:picChg chg="add del mod">
          <ac:chgData name="Mina Farmanbar" userId="2a1e0098-5dc4-4049-80c3-9d1d60d2f212" providerId="ADAL" clId="{80D163FF-56E8-4EFE-88DA-211579ACAA60}" dt="2024-06-25T22:58:55.664" v="1932" actId="478"/>
          <ac:picMkLst>
            <pc:docMk/>
            <pc:sldMk cId="610697427" sldId="398"/>
            <ac:picMk id="2050" creationId="{6D05F2DE-0DCD-0A36-2119-B05A7A6DC522}"/>
          </ac:picMkLst>
        </pc:picChg>
      </pc:sldChg>
    </pc:docChg>
  </pc:docChgLst>
  <pc:docChgLst>
    <pc:chgData name="Joanne Teresa Taylor" userId="S::2905888@uis.no::7c317e8d-33ad-4478-8e91-fe91b526e14d" providerId="AD" clId="Web-{29003E96-E27C-4051-9B9C-03A486377243}"/>
    <pc:docChg chg="modSld">
      <pc:chgData name="Joanne Teresa Taylor" userId="S::2905888@uis.no::7c317e8d-33ad-4478-8e91-fe91b526e14d" providerId="AD" clId="Web-{29003E96-E27C-4051-9B9C-03A486377243}" dt="2024-07-12T11:58:37.950" v="1" actId="1076"/>
      <pc:docMkLst>
        <pc:docMk/>
      </pc:docMkLst>
      <pc:sldChg chg="modSp">
        <pc:chgData name="Joanne Teresa Taylor" userId="S::2905888@uis.no::7c317e8d-33ad-4478-8e91-fe91b526e14d" providerId="AD" clId="Web-{29003E96-E27C-4051-9B9C-03A486377243}" dt="2024-07-12T11:58:37.950" v="1" actId="1076"/>
        <pc:sldMkLst>
          <pc:docMk/>
          <pc:sldMk cId="3518625769" sldId="370"/>
        </pc:sldMkLst>
        <pc:picChg chg="mod">
          <ac:chgData name="Joanne Teresa Taylor" userId="S::2905888@uis.no::7c317e8d-33ad-4478-8e91-fe91b526e14d" providerId="AD" clId="Web-{29003E96-E27C-4051-9B9C-03A486377243}" dt="2024-07-12T11:58:37.950" v="1" actId="1076"/>
          <ac:picMkLst>
            <pc:docMk/>
            <pc:sldMk cId="3518625769" sldId="370"/>
            <ac:picMk id="10" creationId="{F3B8DDF8-36F1-9720-C6E4-D6A384F1B500}"/>
          </ac:picMkLst>
        </pc:picChg>
      </pc:sldChg>
    </pc:docChg>
  </pc:docChgLst>
  <pc:docChgLst>
    <pc:chgData name="Mina Farmanbar" userId="2a1e0098-5dc4-4049-80c3-9d1d60d2f212" providerId="ADAL" clId="{BC02AEA5-3372-47E2-9A8D-29904437E759}"/>
    <pc:docChg chg="undo custSel addSld delSld modSld sldOrd modMainMaster">
      <pc:chgData name="Mina Farmanbar" userId="2a1e0098-5dc4-4049-80c3-9d1d60d2f212" providerId="ADAL" clId="{BC02AEA5-3372-47E2-9A8D-29904437E759}" dt="2024-06-07T09:25:17.913" v="1802" actId="1076"/>
      <pc:docMkLst>
        <pc:docMk/>
      </pc:docMkLst>
      <pc:sldChg chg="modSp del mod modNotesTx">
        <pc:chgData name="Mina Farmanbar" userId="2a1e0098-5dc4-4049-80c3-9d1d60d2f212" providerId="ADAL" clId="{BC02AEA5-3372-47E2-9A8D-29904437E759}" dt="2024-06-06T16:34:20.698" v="1468" actId="47"/>
        <pc:sldMkLst>
          <pc:docMk/>
          <pc:sldMk cId="2259308896" sldId="256"/>
        </pc:sldMkLst>
        <pc:spChg chg="mod">
          <ac:chgData name="Mina Farmanbar" userId="2a1e0098-5dc4-4049-80c3-9d1d60d2f212" providerId="ADAL" clId="{BC02AEA5-3372-47E2-9A8D-29904437E759}" dt="2024-05-21T07:33:04.963" v="1169" actId="20577"/>
          <ac:spMkLst>
            <pc:docMk/>
            <pc:sldMk cId="2259308896" sldId="256"/>
            <ac:spMk id="2" creationId="{51DF3D98-3C30-4CFC-8643-C81E829C8C25}"/>
          </ac:spMkLst>
        </pc:spChg>
      </pc:sldChg>
      <pc:sldChg chg="del">
        <pc:chgData name="Mina Farmanbar" userId="2a1e0098-5dc4-4049-80c3-9d1d60d2f212" providerId="ADAL" clId="{BC02AEA5-3372-47E2-9A8D-29904437E759}" dt="2024-05-20T21:09:38.146" v="1109" actId="47"/>
        <pc:sldMkLst>
          <pc:docMk/>
          <pc:sldMk cId="853261029" sldId="294"/>
        </pc:sldMkLst>
      </pc:sldChg>
      <pc:sldChg chg="modSp add del">
        <pc:chgData name="Mina Farmanbar" userId="2a1e0098-5dc4-4049-80c3-9d1d60d2f212" providerId="ADAL" clId="{BC02AEA5-3372-47E2-9A8D-29904437E759}" dt="2024-05-24T09:30:58.941" v="1170"/>
        <pc:sldMkLst>
          <pc:docMk/>
          <pc:sldMk cId="1609673525" sldId="296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609673525" sldId="296"/>
            <ac:spMk id="5" creationId="{67BB04B7-47A4-741B-59E0-F0E6F2126E8F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609673525" sldId="296"/>
            <ac:spMk id="7" creationId="{81C753FD-96EC-101A-B8A4-5F69A189BEF4}"/>
          </ac:spMkLst>
        </pc:spChg>
      </pc:sldChg>
      <pc:sldChg chg="modSp del">
        <pc:chgData name="Mina Farmanbar" userId="2a1e0098-5dc4-4049-80c3-9d1d60d2f212" providerId="ADAL" clId="{BC02AEA5-3372-47E2-9A8D-29904437E759}" dt="2024-05-24T10:04:20.451" v="1171" actId="47"/>
        <pc:sldMkLst>
          <pc:docMk/>
          <pc:sldMk cId="431343812" sldId="308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31343812" sldId="308"/>
            <ac:spMk id="2" creationId="{A6F21DE4-955D-A9A8-26EC-787FD6B066A4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31343812" sldId="308"/>
            <ac:spMk id="3" creationId="{C39C7012-E888-7C63-D532-E98EF48AADFF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31343812" sldId="308"/>
            <ac:spMk id="4" creationId="{48DB6151-6972-4B75-B10D-B090F267A0C7}"/>
          </ac:spMkLst>
        </pc:spChg>
      </pc:sldChg>
      <pc:sldChg chg="addSp delSp modSp mod modNotesTx">
        <pc:chgData name="Mina Farmanbar" userId="2a1e0098-5dc4-4049-80c3-9d1d60d2f212" providerId="ADAL" clId="{BC02AEA5-3372-47E2-9A8D-29904437E759}" dt="2024-06-06T17:16:36.134" v="1513" actId="20577"/>
        <pc:sldMkLst>
          <pc:docMk/>
          <pc:sldMk cId="758298228" sldId="310"/>
        </pc:sldMkLst>
        <pc:spChg chg="add del mod">
          <ac:chgData name="Mina Farmanbar" userId="2a1e0098-5dc4-4049-80c3-9d1d60d2f212" providerId="ADAL" clId="{BC02AEA5-3372-47E2-9A8D-29904437E759}" dt="2024-05-20T19:03:09.626" v="313" actId="478"/>
          <ac:spMkLst>
            <pc:docMk/>
            <pc:sldMk cId="758298228" sldId="310"/>
            <ac:spMk id="2" creationId="{61F554FE-B4A4-31BA-7050-3C7D3702E7FB}"/>
          </ac:spMkLst>
        </pc:spChg>
        <pc:spChg chg="add del mod">
          <ac:chgData name="Mina Farmanbar" userId="2a1e0098-5dc4-4049-80c3-9d1d60d2f212" providerId="ADAL" clId="{BC02AEA5-3372-47E2-9A8D-29904437E759}" dt="2024-05-20T18:00:21.559" v="80" actId="478"/>
          <ac:spMkLst>
            <pc:docMk/>
            <pc:sldMk cId="758298228" sldId="310"/>
            <ac:spMk id="3" creationId="{FC16ED14-F99F-B410-5F74-592731221658}"/>
          </ac:spMkLst>
        </pc:spChg>
        <pc:spChg chg="mod">
          <ac:chgData name="Mina Farmanbar" userId="2a1e0098-5dc4-4049-80c3-9d1d60d2f212" providerId="ADAL" clId="{BC02AEA5-3372-47E2-9A8D-29904437E759}" dt="2024-06-06T17:16:36.134" v="1513" actId="20577"/>
          <ac:spMkLst>
            <pc:docMk/>
            <pc:sldMk cId="758298228" sldId="310"/>
            <ac:spMk id="4" creationId="{5B931490-C9ED-96C9-F096-E0E231EFE937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758298228" sldId="310"/>
            <ac:spMk id="5" creationId="{A9114861-B134-DE7F-F384-4BEA3DB9CD0A}"/>
          </ac:spMkLst>
        </pc:spChg>
        <pc:spChg chg="mod">
          <ac:chgData name="Mina Farmanbar" userId="2a1e0098-5dc4-4049-80c3-9d1d60d2f212" providerId="ADAL" clId="{BC02AEA5-3372-47E2-9A8D-29904437E759}" dt="2024-06-06T14:18:17.260" v="1212" actId="6549"/>
          <ac:spMkLst>
            <pc:docMk/>
            <pc:sldMk cId="758298228" sldId="310"/>
            <ac:spMk id="6" creationId="{406A5BB2-D05B-64E8-E64B-70EA10C0E316}"/>
          </ac:spMkLst>
        </pc:spChg>
        <pc:spChg chg="add del mod">
          <ac:chgData name="Mina Farmanbar" userId="2a1e0098-5dc4-4049-80c3-9d1d60d2f212" providerId="ADAL" clId="{BC02AEA5-3372-47E2-9A8D-29904437E759}" dt="2024-05-20T19:03:06.104" v="308" actId="478"/>
          <ac:spMkLst>
            <pc:docMk/>
            <pc:sldMk cId="758298228" sldId="310"/>
            <ac:spMk id="7" creationId="{13015AF1-27B8-14E9-3CEB-080E585A5528}"/>
          </ac:spMkLst>
        </pc:spChg>
        <pc:spChg chg="add del mod">
          <ac:chgData name="Mina Farmanbar" userId="2a1e0098-5dc4-4049-80c3-9d1d60d2f212" providerId="ADAL" clId="{BC02AEA5-3372-47E2-9A8D-29904437E759}" dt="2024-05-20T19:03:08.170" v="311" actId="478"/>
          <ac:spMkLst>
            <pc:docMk/>
            <pc:sldMk cId="758298228" sldId="310"/>
            <ac:spMk id="8" creationId="{E49F3C83-9844-BCF4-1F10-960E0F45FFEA}"/>
          </ac:spMkLst>
        </pc:spChg>
        <pc:spChg chg="add del mod">
          <ac:chgData name="Mina Farmanbar" userId="2a1e0098-5dc4-4049-80c3-9d1d60d2f212" providerId="ADAL" clId="{BC02AEA5-3372-47E2-9A8D-29904437E759}" dt="2024-05-20T19:03:08.841" v="312" actId="478"/>
          <ac:spMkLst>
            <pc:docMk/>
            <pc:sldMk cId="758298228" sldId="310"/>
            <ac:spMk id="9" creationId="{E78D98B0-D753-24D6-7B70-B6F995EFA602}"/>
          </ac:spMkLst>
        </pc:spChg>
        <pc:spChg chg="add del mod">
          <ac:chgData name="Mina Farmanbar" userId="2a1e0098-5dc4-4049-80c3-9d1d60d2f212" providerId="ADAL" clId="{BC02AEA5-3372-47E2-9A8D-29904437E759}" dt="2024-05-20T19:03:13.131" v="318" actId="478"/>
          <ac:spMkLst>
            <pc:docMk/>
            <pc:sldMk cId="758298228" sldId="310"/>
            <ac:spMk id="10" creationId="{D34FF5FE-C9FF-805A-63B3-D567F5171B0E}"/>
          </ac:spMkLst>
        </pc:spChg>
        <pc:cxnChg chg="add del mod">
          <ac:chgData name="Mina Farmanbar" userId="2a1e0098-5dc4-4049-80c3-9d1d60d2f212" providerId="ADAL" clId="{BC02AEA5-3372-47E2-9A8D-29904437E759}" dt="2024-05-20T19:03:10.217" v="314" actId="478"/>
          <ac:cxnSpMkLst>
            <pc:docMk/>
            <pc:sldMk cId="758298228" sldId="310"/>
            <ac:cxnSpMk id="12" creationId="{8BD972CC-99B3-A15F-8531-50843ACCF0C7}"/>
          </ac:cxnSpMkLst>
        </pc:cxnChg>
        <pc:cxnChg chg="add del mod">
          <ac:chgData name="Mina Farmanbar" userId="2a1e0098-5dc4-4049-80c3-9d1d60d2f212" providerId="ADAL" clId="{BC02AEA5-3372-47E2-9A8D-29904437E759}" dt="2024-05-20T19:03:10.905" v="315" actId="478"/>
          <ac:cxnSpMkLst>
            <pc:docMk/>
            <pc:sldMk cId="758298228" sldId="310"/>
            <ac:cxnSpMk id="14" creationId="{46998617-0352-199A-107E-24141E5B884C}"/>
          </ac:cxnSpMkLst>
        </pc:cxnChg>
        <pc:cxnChg chg="add del mod">
          <ac:chgData name="Mina Farmanbar" userId="2a1e0098-5dc4-4049-80c3-9d1d60d2f212" providerId="ADAL" clId="{BC02AEA5-3372-47E2-9A8D-29904437E759}" dt="2024-05-20T19:03:11.715" v="316" actId="478"/>
          <ac:cxnSpMkLst>
            <pc:docMk/>
            <pc:sldMk cId="758298228" sldId="310"/>
            <ac:cxnSpMk id="16" creationId="{F01E0525-E3FE-6AF3-9FA0-07B695FCD1C0}"/>
          </ac:cxnSpMkLst>
        </pc:cxnChg>
        <pc:cxnChg chg="add del mod">
          <ac:chgData name="Mina Farmanbar" userId="2a1e0098-5dc4-4049-80c3-9d1d60d2f212" providerId="ADAL" clId="{BC02AEA5-3372-47E2-9A8D-29904437E759}" dt="2024-05-20T19:03:12.451" v="317" actId="478"/>
          <ac:cxnSpMkLst>
            <pc:docMk/>
            <pc:sldMk cId="758298228" sldId="310"/>
            <ac:cxnSpMk id="18" creationId="{E14D5951-89CE-59CC-7D76-CAB8CDDC23A2}"/>
          </ac:cxnSpMkLst>
        </pc:cxnChg>
      </pc:sldChg>
      <pc:sldChg chg="del">
        <pc:chgData name="Mina Farmanbar" userId="2a1e0098-5dc4-4049-80c3-9d1d60d2f212" providerId="ADAL" clId="{BC02AEA5-3372-47E2-9A8D-29904437E759}" dt="2024-05-20T21:09:37.091" v="1103" actId="47"/>
        <pc:sldMkLst>
          <pc:docMk/>
          <pc:sldMk cId="2733305281" sldId="311"/>
        </pc:sldMkLst>
      </pc:sldChg>
      <pc:sldChg chg="del">
        <pc:chgData name="Mina Farmanbar" userId="2a1e0098-5dc4-4049-80c3-9d1d60d2f212" providerId="ADAL" clId="{BC02AEA5-3372-47E2-9A8D-29904437E759}" dt="2024-05-20T21:09:37.495" v="1105" actId="47"/>
        <pc:sldMkLst>
          <pc:docMk/>
          <pc:sldMk cId="2016723359" sldId="312"/>
        </pc:sldMkLst>
      </pc:sldChg>
      <pc:sldChg chg="del">
        <pc:chgData name="Mina Farmanbar" userId="2a1e0098-5dc4-4049-80c3-9d1d60d2f212" providerId="ADAL" clId="{BC02AEA5-3372-47E2-9A8D-29904437E759}" dt="2024-05-20T21:09:37.646" v="1106" actId="47"/>
        <pc:sldMkLst>
          <pc:docMk/>
          <pc:sldMk cId="3810545485" sldId="313"/>
        </pc:sldMkLst>
      </pc:sldChg>
      <pc:sldChg chg="del">
        <pc:chgData name="Mina Farmanbar" userId="2a1e0098-5dc4-4049-80c3-9d1d60d2f212" providerId="ADAL" clId="{BC02AEA5-3372-47E2-9A8D-29904437E759}" dt="2024-05-20T21:09:37.798" v="1107" actId="47"/>
        <pc:sldMkLst>
          <pc:docMk/>
          <pc:sldMk cId="170535813" sldId="314"/>
        </pc:sldMkLst>
      </pc:sldChg>
      <pc:sldChg chg="del">
        <pc:chgData name="Mina Farmanbar" userId="2a1e0098-5dc4-4049-80c3-9d1d60d2f212" providerId="ADAL" clId="{BC02AEA5-3372-47E2-9A8D-29904437E759}" dt="2024-05-20T21:09:37.969" v="1108" actId="47"/>
        <pc:sldMkLst>
          <pc:docMk/>
          <pc:sldMk cId="1088702416" sldId="315"/>
        </pc:sldMkLst>
      </pc:sldChg>
      <pc:sldChg chg="del">
        <pc:chgData name="Mina Farmanbar" userId="2a1e0098-5dc4-4049-80c3-9d1d60d2f212" providerId="ADAL" clId="{BC02AEA5-3372-47E2-9A8D-29904437E759}" dt="2024-05-20T21:09:43.883" v="1124" actId="47"/>
        <pc:sldMkLst>
          <pc:docMk/>
          <pc:sldMk cId="1032737226" sldId="316"/>
        </pc:sldMkLst>
      </pc:sldChg>
      <pc:sldChg chg="del">
        <pc:chgData name="Mina Farmanbar" userId="2a1e0098-5dc4-4049-80c3-9d1d60d2f212" providerId="ADAL" clId="{BC02AEA5-3372-47E2-9A8D-29904437E759}" dt="2024-05-20T21:09:44.997" v="1125" actId="47"/>
        <pc:sldMkLst>
          <pc:docMk/>
          <pc:sldMk cId="4098863389" sldId="317"/>
        </pc:sldMkLst>
      </pc:sldChg>
      <pc:sldChg chg="del">
        <pc:chgData name="Mina Farmanbar" userId="2a1e0098-5dc4-4049-80c3-9d1d60d2f212" providerId="ADAL" clId="{BC02AEA5-3372-47E2-9A8D-29904437E759}" dt="2024-05-20T21:09:36.773" v="1102" actId="47"/>
        <pc:sldMkLst>
          <pc:docMk/>
          <pc:sldMk cId="2052168869" sldId="318"/>
        </pc:sldMkLst>
      </pc:sldChg>
      <pc:sldChg chg="del">
        <pc:chgData name="Mina Farmanbar" userId="2a1e0098-5dc4-4049-80c3-9d1d60d2f212" providerId="ADAL" clId="{BC02AEA5-3372-47E2-9A8D-29904437E759}" dt="2024-05-20T21:09:37.316" v="1104" actId="47"/>
        <pc:sldMkLst>
          <pc:docMk/>
          <pc:sldMk cId="2611003974" sldId="319"/>
        </pc:sldMkLst>
      </pc:sldChg>
      <pc:sldChg chg="del">
        <pc:chgData name="Mina Farmanbar" userId="2a1e0098-5dc4-4049-80c3-9d1d60d2f212" providerId="ADAL" clId="{BC02AEA5-3372-47E2-9A8D-29904437E759}" dt="2024-05-20T21:09:40.166" v="1121" actId="47"/>
        <pc:sldMkLst>
          <pc:docMk/>
          <pc:sldMk cId="108445501" sldId="320"/>
        </pc:sldMkLst>
      </pc:sldChg>
      <pc:sldChg chg="del">
        <pc:chgData name="Mina Farmanbar" userId="2a1e0098-5dc4-4049-80c3-9d1d60d2f212" providerId="ADAL" clId="{BC02AEA5-3372-47E2-9A8D-29904437E759}" dt="2024-05-20T21:09:38.213" v="1110" actId="47"/>
        <pc:sldMkLst>
          <pc:docMk/>
          <pc:sldMk cId="1133566130" sldId="321"/>
        </pc:sldMkLst>
      </pc:sldChg>
      <pc:sldChg chg="del">
        <pc:chgData name="Mina Farmanbar" userId="2a1e0098-5dc4-4049-80c3-9d1d60d2f212" providerId="ADAL" clId="{BC02AEA5-3372-47E2-9A8D-29904437E759}" dt="2024-05-20T21:09:38.331" v="1111" actId="47"/>
        <pc:sldMkLst>
          <pc:docMk/>
          <pc:sldMk cId="2965242730" sldId="322"/>
        </pc:sldMkLst>
      </pc:sldChg>
      <pc:sldChg chg="del">
        <pc:chgData name="Mina Farmanbar" userId="2a1e0098-5dc4-4049-80c3-9d1d60d2f212" providerId="ADAL" clId="{BC02AEA5-3372-47E2-9A8D-29904437E759}" dt="2024-05-20T21:09:38.522" v="1112" actId="47"/>
        <pc:sldMkLst>
          <pc:docMk/>
          <pc:sldMk cId="2974624021" sldId="324"/>
        </pc:sldMkLst>
      </pc:sldChg>
      <pc:sldChg chg="del">
        <pc:chgData name="Mina Farmanbar" userId="2a1e0098-5dc4-4049-80c3-9d1d60d2f212" providerId="ADAL" clId="{BC02AEA5-3372-47E2-9A8D-29904437E759}" dt="2024-05-20T21:09:38.723" v="1113" actId="47"/>
        <pc:sldMkLst>
          <pc:docMk/>
          <pc:sldMk cId="52596994" sldId="325"/>
        </pc:sldMkLst>
      </pc:sldChg>
      <pc:sldChg chg="del">
        <pc:chgData name="Mina Farmanbar" userId="2a1e0098-5dc4-4049-80c3-9d1d60d2f212" providerId="ADAL" clId="{BC02AEA5-3372-47E2-9A8D-29904437E759}" dt="2024-05-20T21:09:38.843" v="1114" actId="47"/>
        <pc:sldMkLst>
          <pc:docMk/>
          <pc:sldMk cId="1613998681" sldId="326"/>
        </pc:sldMkLst>
      </pc:sldChg>
      <pc:sldChg chg="del">
        <pc:chgData name="Mina Farmanbar" userId="2a1e0098-5dc4-4049-80c3-9d1d60d2f212" providerId="ADAL" clId="{BC02AEA5-3372-47E2-9A8D-29904437E759}" dt="2024-05-20T21:09:38.892" v="1115" actId="47"/>
        <pc:sldMkLst>
          <pc:docMk/>
          <pc:sldMk cId="4057007298" sldId="327"/>
        </pc:sldMkLst>
      </pc:sldChg>
      <pc:sldChg chg="del">
        <pc:chgData name="Mina Farmanbar" userId="2a1e0098-5dc4-4049-80c3-9d1d60d2f212" providerId="ADAL" clId="{BC02AEA5-3372-47E2-9A8D-29904437E759}" dt="2024-05-20T21:09:39.061" v="1116" actId="47"/>
        <pc:sldMkLst>
          <pc:docMk/>
          <pc:sldMk cId="2701338982" sldId="328"/>
        </pc:sldMkLst>
      </pc:sldChg>
      <pc:sldChg chg="del">
        <pc:chgData name="Mina Farmanbar" userId="2a1e0098-5dc4-4049-80c3-9d1d60d2f212" providerId="ADAL" clId="{BC02AEA5-3372-47E2-9A8D-29904437E759}" dt="2024-05-20T21:09:39.192" v="1117" actId="47"/>
        <pc:sldMkLst>
          <pc:docMk/>
          <pc:sldMk cId="1860410508" sldId="330"/>
        </pc:sldMkLst>
      </pc:sldChg>
      <pc:sldChg chg="del">
        <pc:chgData name="Mina Farmanbar" userId="2a1e0098-5dc4-4049-80c3-9d1d60d2f212" providerId="ADAL" clId="{BC02AEA5-3372-47E2-9A8D-29904437E759}" dt="2024-05-20T21:09:39.381" v="1118" actId="47"/>
        <pc:sldMkLst>
          <pc:docMk/>
          <pc:sldMk cId="320953912" sldId="331"/>
        </pc:sldMkLst>
      </pc:sldChg>
      <pc:sldChg chg="del">
        <pc:chgData name="Mina Farmanbar" userId="2a1e0098-5dc4-4049-80c3-9d1d60d2f212" providerId="ADAL" clId="{BC02AEA5-3372-47E2-9A8D-29904437E759}" dt="2024-05-20T21:09:39.955" v="1120" actId="47"/>
        <pc:sldMkLst>
          <pc:docMk/>
          <pc:sldMk cId="2911632163" sldId="332"/>
        </pc:sldMkLst>
      </pc:sldChg>
      <pc:sldChg chg="del">
        <pc:chgData name="Mina Farmanbar" userId="2a1e0098-5dc4-4049-80c3-9d1d60d2f212" providerId="ADAL" clId="{BC02AEA5-3372-47E2-9A8D-29904437E759}" dt="2024-05-20T21:09:39.592" v="1119" actId="47"/>
        <pc:sldMkLst>
          <pc:docMk/>
          <pc:sldMk cId="2259467792" sldId="333"/>
        </pc:sldMkLst>
      </pc:sldChg>
      <pc:sldChg chg="delSp modSp new del mod">
        <pc:chgData name="Mina Farmanbar" userId="2a1e0098-5dc4-4049-80c3-9d1d60d2f212" providerId="ADAL" clId="{BC02AEA5-3372-47E2-9A8D-29904437E759}" dt="2024-05-20T21:22:57.234" v="1163" actId="47"/>
        <pc:sldMkLst>
          <pc:docMk/>
          <pc:sldMk cId="3242247615" sldId="334"/>
        </pc:sldMkLst>
        <pc:spChg chg="mod">
          <ac:chgData name="Mina Farmanbar" userId="2a1e0098-5dc4-4049-80c3-9d1d60d2f212" providerId="ADAL" clId="{BC02AEA5-3372-47E2-9A8D-29904437E759}" dt="2024-05-20T17:32:14.806" v="55" actId="20577"/>
          <ac:spMkLst>
            <pc:docMk/>
            <pc:sldMk cId="3242247615" sldId="334"/>
            <ac:spMk id="2" creationId="{88BEC066-8DFB-5896-D22C-FE24C503E08D}"/>
          </ac:spMkLst>
        </pc:spChg>
        <pc:spChg chg="mod">
          <ac:chgData name="Mina Farmanbar" userId="2a1e0098-5dc4-4049-80c3-9d1d60d2f212" providerId="ADAL" clId="{BC02AEA5-3372-47E2-9A8D-29904437E759}" dt="2024-05-20T18:02:24.990" v="99" actId="27636"/>
          <ac:spMkLst>
            <pc:docMk/>
            <pc:sldMk cId="3242247615" sldId="334"/>
            <ac:spMk id="3" creationId="{6953044D-D647-AAFD-F602-686564AFBACC}"/>
          </ac:spMkLst>
        </pc:spChg>
        <pc:spChg chg="del">
          <ac:chgData name="Mina Farmanbar" userId="2a1e0098-5dc4-4049-80c3-9d1d60d2f212" providerId="ADAL" clId="{BC02AEA5-3372-47E2-9A8D-29904437E759}" dt="2024-05-20T18:02:22.372" v="97" actId="478"/>
          <ac:spMkLst>
            <pc:docMk/>
            <pc:sldMk cId="3242247615" sldId="334"/>
            <ac:spMk id="4" creationId="{55BF5488-DD6D-0C86-97BF-528749E115B1}"/>
          </ac:spMkLst>
        </pc:spChg>
      </pc:sldChg>
      <pc:sldChg chg="addSp delSp modSp new mod modNotesTx">
        <pc:chgData name="Mina Farmanbar" userId="2a1e0098-5dc4-4049-80c3-9d1d60d2f212" providerId="ADAL" clId="{BC02AEA5-3372-47E2-9A8D-29904437E759}" dt="2024-06-06T16:06:40.151" v="1370" actId="403"/>
        <pc:sldMkLst>
          <pc:docMk/>
          <pc:sldMk cId="403953914" sldId="335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03953914" sldId="335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6:06:40.151" v="1370" actId="403"/>
          <ac:spMkLst>
            <pc:docMk/>
            <pc:sldMk cId="403953914" sldId="335"/>
            <ac:spMk id="3" creationId="{BE390E3A-E24C-E311-DB91-A53F5334F70E}"/>
          </ac:spMkLst>
        </pc:spChg>
        <pc:spChg chg="del">
          <ac:chgData name="Mina Farmanbar" userId="2a1e0098-5dc4-4049-80c3-9d1d60d2f212" providerId="ADAL" clId="{BC02AEA5-3372-47E2-9A8D-29904437E759}" dt="2024-05-20T18:36:46.296" v="148" actId="478"/>
          <ac:spMkLst>
            <pc:docMk/>
            <pc:sldMk cId="403953914" sldId="335"/>
            <ac:spMk id="4" creationId="{A2011221-AE01-D6D0-7400-A7206B0EFA04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03953914" sldId="335"/>
            <ac:spMk id="5" creationId="{16FEF912-54FA-6DF8-7B1D-40A87B4BA4C5}"/>
          </ac:spMkLst>
        </pc:spChg>
        <pc:spChg chg="add mod">
          <ac:chgData name="Mina Farmanbar" userId="2a1e0098-5dc4-4049-80c3-9d1d60d2f212" providerId="ADAL" clId="{BC02AEA5-3372-47E2-9A8D-29904437E759}" dt="2024-05-20T18:42:16.332" v="228" actId="1076"/>
          <ac:spMkLst>
            <pc:docMk/>
            <pc:sldMk cId="403953914" sldId="335"/>
            <ac:spMk id="6" creationId="{1F060761-773B-0E31-8199-77CA5135206A}"/>
          </ac:spMkLst>
        </pc:spChg>
        <pc:spChg chg="add mod">
          <ac:chgData name="Mina Farmanbar" userId="2a1e0098-5dc4-4049-80c3-9d1d60d2f212" providerId="ADAL" clId="{BC02AEA5-3372-47E2-9A8D-29904437E759}" dt="2024-05-20T18:42:23.419" v="229" actId="1076"/>
          <ac:spMkLst>
            <pc:docMk/>
            <pc:sldMk cId="403953914" sldId="335"/>
            <ac:spMk id="9" creationId="{323C8EEB-2AA4-5C77-0319-C6C1AC53B597}"/>
          </ac:spMkLst>
        </pc:spChg>
        <pc:spChg chg="add mod">
          <ac:chgData name="Mina Farmanbar" userId="2a1e0098-5dc4-4049-80c3-9d1d60d2f212" providerId="ADAL" clId="{BC02AEA5-3372-47E2-9A8D-29904437E759}" dt="2024-05-20T18:45:42.909" v="282" actId="1076"/>
          <ac:spMkLst>
            <pc:docMk/>
            <pc:sldMk cId="403953914" sldId="335"/>
            <ac:spMk id="12" creationId="{8097FE50-7BB8-F4CF-19AC-60EA439EB85F}"/>
          </ac:spMkLst>
        </pc:spChg>
        <pc:spChg chg="add mod">
          <ac:chgData name="Mina Farmanbar" userId="2a1e0098-5dc4-4049-80c3-9d1d60d2f212" providerId="ADAL" clId="{BC02AEA5-3372-47E2-9A8D-29904437E759}" dt="2024-05-20T18:45:48.459" v="283" actId="1076"/>
          <ac:spMkLst>
            <pc:docMk/>
            <pc:sldMk cId="403953914" sldId="335"/>
            <ac:spMk id="13" creationId="{E3CCD332-7214-9DB0-37B3-D55B1FEF0CB1}"/>
          </ac:spMkLst>
        </pc:spChg>
        <pc:picChg chg="add mod">
          <ac:chgData name="Mina Farmanbar" userId="2a1e0098-5dc4-4049-80c3-9d1d60d2f212" providerId="ADAL" clId="{BC02AEA5-3372-47E2-9A8D-29904437E759}" dt="2024-05-20T18:42:23.419" v="229" actId="1076"/>
          <ac:picMkLst>
            <pc:docMk/>
            <pc:sldMk cId="403953914" sldId="335"/>
            <ac:picMk id="8" creationId="{A12DF1D0-FD93-4714-3040-5C22BCCE9197}"/>
          </ac:picMkLst>
        </pc:picChg>
        <pc:picChg chg="add del mod">
          <ac:chgData name="Mina Farmanbar" userId="2a1e0098-5dc4-4049-80c3-9d1d60d2f212" providerId="ADAL" clId="{BC02AEA5-3372-47E2-9A8D-29904437E759}" dt="2024-05-20T20:08:12.848" v="342" actId="478"/>
          <ac:picMkLst>
            <pc:docMk/>
            <pc:sldMk cId="403953914" sldId="335"/>
            <ac:picMk id="11" creationId="{FACC860A-36B0-F96C-2C2B-AD63CB3043D7}"/>
          </ac:picMkLst>
        </pc:picChg>
        <pc:picChg chg="add mod ord">
          <ac:chgData name="Mina Farmanbar" userId="2a1e0098-5dc4-4049-80c3-9d1d60d2f212" providerId="ADAL" clId="{BC02AEA5-3372-47E2-9A8D-29904437E759}" dt="2024-05-20T20:08:31.572" v="347" actId="1076"/>
          <ac:picMkLst>
            <pc:docMk/>
            <pc:sldMk cId="403953914" sldId="335"/>
            <ac:picMk id="30" creationId="{E1B90E91-B550-B46A-7437-01FF402C2E2D}"/>
          </ac:picMkLst>
        </pc:picChg>
        <pc:picChg chg="add mod">
          <ac:chgData name="Mina Farmanbar" userId="2a1e0098-5dc4-4049-80c3-9d1d60d2f212" providerId="ADAL" clId="{BC02AEA5-3372-47E2-9A8D-29904437E759}" dt="2024-05-20T18:42:16.332" v="228" actId="1076"/>
          <ac:picMkLst>
            <pc:docMk/>
            <pc:sldMk cId="403953914" sldId="335"/>
            <ac:picMk id="1026" creationId="{C3D2A19A-C772-789E-2D3A-9DFD1FFACB65}"/>
          </ac:picMkLst>
        </pc:picChg>
        <pc:cxnChg chg="add mod">
          <ac:chgData name="Mina Farmanbar" userId="2a1e0098-5dc4-4049-80c3-9d1d60d2f212" providerId="ADAL" clId="{BC02AEA5-3372-47E2-9A8D-29904437E759}" dt="2024-05-20T20:08:37.269" v="349" actId="14100"/>
          <ac:cxnSpMkLst>
            <pc:docMk/>
            <pc:sldMk cId="403953914" sldId="335"/>
            <ac:cxnSpMk id="15" creationId="{3CAA91AC-3CFB-9309-7806-6260070D24C5}"/>
          </ac:cxnSpMkLst>
        </pc:cxnChg>
        <pc:cxnChg chg="add del mod">
          <ac:chgData name="Mina Farmanbar" userId="2a1e0098-5dc4-4049-80c3-9d1d60d2f212" providerId="ADAL" clId="{BC02AEA5-3372-47E2-9A8D-29904437E759}" dt="2024-05-20T18:47:23.869" v="296" actId="478"/>
          <ac:cxnSpMkLst>
            <pc:docMk/>
            <pc:sldMk cId="403953914" sldId="335"/>
            <ac:cxnSpMk id="18" creationId="{0DA3FCC8-3F3E-07BE-6616-7729D7373839}"/>
          </ac:cxnSpMkLst>
        </pc:cxnChg>
        <pc:cxnChg chg="add mod">
          <ac:chgData name="Mina Farmanbar" userId="2a1e0098-5dc4-4049-80c3-9d1d60d2f212" providerId="ADAL" clId="{BC02AEA5-3372-47E2-9A8D-29904437E759}" dt="2024-05-20T20:08:18.765" v="344" actId="1076"/>
          <ac:cxnSpMkLst>
            <pc:docMk/>
            <pc:sldMk cId="403953914" sldId="335"/>
            <ac:cxnSpMk id="25" creationId="{845703FC-3610-0197-DF92-BB36223199F8}"/>
          </ac:cxnSpMkLst>
        </pc:cxnChg>
      </pc:sldChg>
      <pc:sldChg chg="add del">
        <pc:chgData name="Mina Farmanbar" userId="2a1e0098-5dc4-4049-80c3-9d1d60d2f212" providerId="ADAL" clId="{BC02AEA5-3372-47E2-9A8D-29904437E759}" dt="2024-05-20T20:10:37.952" v="365" actId="47"/>
        <pc:sldMkLst>
          <pc:docMk/>
          <pc:sldMk cId="561651714" sldId="336"/>
        </pc:sldMkLst>
      </pc:sldChg>
      <pc:sldChg chg="addSp modSp add mod ord">
        <pc:chgData name="Mina Farmanbar" userId="2a1e0098-5dc4-4049-80c3-9d1d60d2f212" providerId="ADAL" clId="{BC02AEA5-3372-47E2-9A8D-29904437E759}" dt="2024-06-06T14:20:00.777" v="1223" actId="1076"/>
        <pc:sldMkLst>
          <pc:docMk/>
          <pc:sldMk cId="1921427309" sldId="337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921427309" sldId="337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19:38.233" v="1221" actId="255"/>
          <ac:spMkLst>
            <pc:docMk/>
            <pc:sldMk cId="1921427309" sldId="337"/>
            <ac:spMk id="3" creationId="{BE390E3A-E24C-E311-DB91-A53F5334F70E}"/>
          </ac:spMkLst>
        </pc:spChg>
        <pc:spChg chg="add mod">
          <ac:chgData name="Mina Farmanbar" userId="2a1e0098-5dc4-4049-80c3-9d1d60d2f212" providerId="ADAL" clId="{BC02AEA5-3372-47E2-9A8D-29904437E759}" dt="2024-06-06T14:20:00.777" v="1223" actId="1076"/>
          <ac:spMkLst>
            <pc:docMk/>
            <pc:sldMk cId="1921427309" sldId="337"/>
            <ac:spMk id="4" creationId="{3FC94D96-FC47-1D65-F787-E55417DC5DF0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921427309" sldId="337"/>
            <ac:spMk id="5" creationId="{16FEF912-54FA-6DF8-7B1D-40A87B4BA4C5}"/>
          </ac:spMkLst>
        </pc:spChg>
        <pc:spChg chg="mod">
          <ac:chgData name="Mina Farmanbar" userId="2a1e0098-5dc4-4049-80c3-9d1d60d2f212" providerId="ADAL" clId="{BC02AEA5-3372-47E2-9A8D-29904437E759}" dt="2024-06-06T14:19:55.208" v="1222" actId="1076"/>
          <ac:spMkLst>
            <pc:docMk/>
            <pc:sldMk cId="1921427309" sldId="337"/>
            <ac:spMk id="6" creationId="{1F060761-773B-0E31-8199-77CA5135206A}"/>
          </ac:spMkLst>
        </pc:spChg>
        <pc:spChg chg="add mod">
          <ac:chgData name="Mina Farmanbar" userId="2a1e0098-5dc4-4049-80c3-9d1d60d2f212" providerId="ADAL" clId="{BC02AEA5-3372-47E2-9A8D-29904437E759}" dt="2024-06-06T14:20:00.777" v="1223" actId="1076"/>
          <ac:spMkLst>
            <pc:docMk/>
            <pc:sldMk cId="1921427309" sldId="337"/>
            <ac:spMk id="7" creationId="{D294AC9E-FBF7-4D95-0D45-95F5A251045C}"/>
          </ac:spMkLst>
        </pc:spChg>
        <pc:spChg chg="mod">
          <ac:chgData name="Mina Farmanbar" userId="2a1e0098-5dc4-4049-80c3-9d1d60d2f212" providerId="ADAL" clId="{BC02AEA5-3372-47E2-9A8D-29904437E759}" dt="2024-06-06T14:19:55.208" v="1222" actId="1076"/>
          <ac:spMkLst>
            <pc:docMk/>
            <pc:sldMk cId="1921427309" sldId="337"/>
            <ac:spMk id="9" creationId="{323C8EEB-2AA4-5C77-0319-C6C1AC53B597}"/>
          </ac:spMkLst>
        </pc:spChg>
        <pc:picChg chg="mod">
          <ac:chgData name="Mina Farmanbar" userId="2a1e0098-5dc4-4049-80c3-9d1d60d2f212" providerId="ADAL" clId="{BC02AEA5-3372-47E2-9A8D-29904437E759}" dt="2024-06-06T14:19:55.208" v="1222" actId="1076"/>
          <ac:picMkLst>
            <pc:docMk/>
            <pc:sldMk cId="1921427309" sldId="337"/>
            <ac:picMk id="8" creationId="{A12DF1D0-FD93-4714-3040-5C22BCCE9197}"/>
          </ac:picMkLst>
        </pc:picChg>
        <pc:picChg chg="mod">
          <ac:chgData name="Mina Farmanbar" userId="2a1e0098-5dc4-4049-80c3-9d1d60d2f212" providerId="ADAL" clId="{BC02AEA5-3372-47E2-9A8D-29904437E759}" dt="2024-06-06T14:19:55.208" v="1222" actId="1076"/>
          <ac:picMkLst>
            <pc:docMk/>
            <pc:sldMk cId="1921427309" sldId="337"/>
            <ac:picMk id="1026" creationId="{C3D2A19A-C772-789E-2D3A-9DFD1FFACB65}"/>
          </ac:picMkLst>
        </pc:picChg>
      </pc:sldChg>
      <pc:sldChg chg="modSp add mod">
        <pc:chgData name="Mina Farmanbar" userId="2a1e0098-5dc4-4049-80c3-9d1d60d2f212" providerId="ADAL" clId="{BC02AEA5-3372-47E2-9A8D-29904437E759}" dt="2024-06-06T14:19:06.192" v="1219" actId="120"/>
        <pc:sldMkLst>
          <pc:docMk/>
          <pc:sldMk cId="3021901105" sldId="338"/>
        </pc:sldMkLst>
        <pc:spChg chg="mod">
          <ac:chgData name="Mina Farmanbar" userId="2a1e0098-5dc4-4049-80c3-9d1d60d2f212" providerId="ADAL" clId="{BC02AEA5-3372-47E2-9A8D-29904437E759}" dt="2024-06-06T14:18:01.050" v="1211" actId="1076"/>
          <ac:spMkLst>
            <pc:docMk/>
            <pc:sldMk cId="3021901105" sldId="338"/>
            <ac:spMk id="2" creationId="{61F554FE-B4A4-31BA-7050-3C7D3702E7FB}"/>
          </ac:spMkLst>
        </pc:spChg>
        <pc:spChg chg="mod">
          <ac:chgData name="Mina Farmanbar" userId="2a1e0098-5dc4-4049-80c3-9d1d60d2f212" providerId="ADAL" clId="{BC02AEA5-3372-47E2-9A8D-29904437E759}" dt="2024-06-06T14:19:06.192" v="1219" actId="120"/>
          <ac:spMkLst>
            <pc:docMk/>
            <pc:sldMk cId="3021901105" sldId="338"/>
            <ac:spMk id="4" creationId="{5B931490-C9ED-96C9-F096-E0E231EFE937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021901105" sldId="338"/>
            <ac:spMk id="5" creationId="{A9114861-B134-DE7F-F384-4BEA3DB9CD0A}"/>
          </ac:spMkLst>
        </pc:spChg>
        <pc:spChg chg="mod">
          <ac:chgData name="Mina Farmanbar" userId="2a1e0098-5dc4-4049-80c3-9d1d60d2f212" providerId="ADAL" clId="{BC02AEA5-3372-47E2-9A8D-29904437E759}" dt="2024-05-20T21:10:16.694" v="1133"/>
          <ac:spMkLst>
            <pc:docMk/>
            <pc:sldMk cId="3021901105" sldId="338"/>
            <ac:spMk id="6" creationId="{406A5BB2-D05B-64E8-E64B-70EA10C0E316}"/>
          </ac:spMkLst>
        </pc:spChg>
        <pc:spChg chg="mod">
          <ac:chgData name="Mina Farmanbar" userId="2a1e0098-5dc4-4049-80c3-9d1d60d2f212" providerId="ADAL" clId="{BC02AEA5-3372-47E2-9A8D-29904437E759}" dt="2024-06-06T14:18:01.050" v="1211" actId="1076"/>
          <ac:spMkLst>
            <pc:docMk/>
            <pc:sldMk cId="3021901105" sldId="338"/>
            <ac:spMk id="7" creationId="{13015AF1-27B8-14E9-3CEB-080E585A5528}"/>
          </ac:spMkLst>
        </pc:spChg>
        <pc:spChg chg="mod">
          <ac:chgData name="Mina Farmanbar" userId="2a1e0098-5dc4-4049-80c3-9d1d60d2f212" providerId="ADAL" clId="{BC02AEA5-3372-47E2-9A8D-29904437E759}" dt="2024-06-06T14:18:01.050" v="1211" actId="1076"/>
          <ac:spMkLst>
            <pc:docMk/>
            <pc:sldMk cId="3021901105" sldId="338"/>
            <ac:spMk id="8" creationId="{E49F3C83-9844-BCF4-1F10-960E0F45FFEA}"/>
          </ac:spMkLst>
        </pc:spChg>
        <pc:spChg chg="mod">
          <ac:chgData name="Mina Farmanbar" userId="2a1e0098-5dc4-4049-80c3-9d1d60d2f212" providerId="ADAL" clId="{BC02AEA5-3372-47E2-9A8D-29904437E759}" dt="2024-06-06T14:18:01.050" v="1211" actId="1076"/>
          <ac:spMkLst>
            <pc:docMk/>
            <pc:sldMk cId="3021901105" sldId="338"/>
            <ac:spMk id="9" creationId="{E78D98B0-D753-24D6-7B70-B6F995EFA602}"/>
          </ac:spMkLst>
        </pc:spChg>
        <pc:spChg chg="mod">
          <ac:chgData name="Mina Farmanbar" userId="2a1e0098-5dc4-4049-80c3-9d1d60d2f212" providerId="ADAL" clId="{BC02AEA5-3372-47E2-9A8D-29904437E759}" dt="2024-06-06T14:18:01.050" v="1211" actId="1076"/>
          <ac:spMkLst>
            <pc:docMk/>
            <pc:sldMk cId="3021901105" sldId="338"/>
            <ac:spMk id="10" creationId="{D34FF5FE-C9FF-805A-63B3-D567F5171B0E}"/>
          </ac:spMkLst>
        </pc:spChg>
        <pc:cxnChg chg="mod">
          <ac:chgData name="Mina Farmanbar" userId="2a1e0098-5dc4-4049-80c3-9d1d60d2f212" providerId="ADAL" clId="{BC02AEA5-3372-47E2-9A8D-29904437E759}" dt="2024-06-06T14:18:01.050" v="1211" actId="1076"/>
          <ac:cxnSpMkLst>
            <pc:docMk/>
            <pc:sldMk cId="3021901105" sldId="338"/>
            <ac:cxnSpMk id="12" creationId="{8BD972CC-99B3-A15F-8531-50843ACCF0C7}"/>
          </ac:cxnSpMkLst>
        </pc:cxnChg>
        <pc:cxnChg chg="mod">
          <ac:chgData name="Mina Farmanbar" userId="2a1e0098-5dc4-4049-80c3-9d1d60d2f212" providerId="ADAL" clId="{BC02AEA5-3372-47E2-9A8D-29904437E759}" dt="2024-06-06T14:18:01.050" v="1211" actId="1076"/>
          <ac:cxnSpMkLst>
            <pc:docMk/>
            <pc:sldMk cId="3021901105" sldId="338"/>
            <ac:cxnSpMk id="14" creationId="{46998617-0352-199A-107E-24141E5B884C}"/>
          </ac:cxnSpMkLst>
        </pc:cxnChg>
        <pc:cxnChg chg="mod">
          <ac:chgData name="Mina Farmanbar" userId="2a1e0098-5dc4-4049-80c3-9d1d60d2f212" providerId="ADAL" clId="{BC02AEA5-3372-47E2-9A8D-29904437E759}" dt="2024-06-06T14:18:01.050" v="1211" actId="1076"/>
          <ac:cxnSpMkLst>
            <pc:docMk/>
            <pc:sldMk cId="3021901105" sldId="338"/>
            <ac:cxnSpMk id="16" creationId="{F01E0525-E3FE-6AF3-9FA0-07B695FCD1C0}"/>
          </ac:cxnSpMkLst>
        </pc:cxnChg>
        <pc:cxnChg chg="mod">
          <ac:chgData name="Mina Farmanbar" userId="2a1e0098-5dc4-4049-80c3-9d1d60d2f212" providerId="ADAL" clId="{BC02AEA5-3372-47E2-9A8D-29904437E759}" dt="2024-06-06T14:18:01.050" v="1211" actId="1076"/>
          <ac:cxnSpMkLst>
            <pc:docMk/>
            <pc:sldMk cId="3021901105" sldId="338"/>
            <ac:cxnSpMk id="18" creationId="{E14D5951-89CE-59CC-7D76-CAB8CDDC23A2}"/>
          </ac:cxnSpMkLst>
        </pc:cxnChg>
      </pc:sldChg>
      <pc:sldChg chg="addSp modSp add mod">
        <pc:chgData name="Mina Farmanbar" userId="2a1e0098-5dc4-4049-80c3-9d1d60d2f212" providerId="ADAL" clId="{BC02AEA5-3372-47E2-9A8D-29904437E759}" dt="2024-06-07T09:09:37.104" v="1521" actId="1076"/>
        <pc:sldMkLst>
          <pc:docMk/>
          <pc:sldMk cId="1217872587" sldId="339"/>
        </pc:sldMkLst>
        <pc:spChg chg="add mod">
          <ac:chgData name="Mina Farmanbar" userId="2a1e0098-5dc4-4049-80c3-9d1d60d2f212" providerId="ADAL" clId="{BC02AEA5-3372-47E2-9A8D-29904437E759}" dt="2024-06-07T09:09:37.104" v="1521" actId="1076"/>
          <ac:spMkLst>
            <pc:docMk/>
            <pc:sldMk cId="1217872587" sldId="339"/>
            <ac:spMk id="3" creationId="{057021BD-61CD-B17A-CE15-08A848900E61}"/>
          </ac:spMkLst>
        </pc:spChg>
        <pc:spChg chg="mod ord">
          <ac:chgData name="Mina Farmanbar" userId="2a1e0098-5dc4-4049-80c3-9d1d60d2f212" providerId="ADAL" clId="{BC02AEA5-3372-47E2-9A8D-29904437E759}" dt="2024-06-06T14:18:30.846" v="1215" actId="113"/>
          <ac:spMkLst>
            <pc:docMk/>
            <pc:sldMk cId="1217872587" sldId="339"/>
            <ac:spMk id="4" creationId="{5B931490-C9ED-96C9-F096-E0E231EFE937}"/>
          </ac:spMkLst>
        </pc:spChg>
        <pc:spChg chg="mod ord">
          <ac:chgData name="Mina Farmanbar" userId="2a1e0098-5dc4-4049-80c3-9d1d60d2f212" providerId="ADAL" clId="{BC02AEA5-3372-47E2-9A8D-29904437E759}" dt="2024-05-24T09:30:58.941" v="1170"/>
          <ac:spMkLst>
            <pc:docMk/>
            <pc:sldMk cId="1217872587" sldId="339"/>
            <ac:spMk id="5" creationId="{A9114861-B134-DE7F-F384-4BEA3DB9CD0A}"/>
          </ac:spMkLst>
        </pc:spChg>
        <pc:spChg chg="mod">
          <ac:chgData name="Mina Farmanbar" userId="2a1e0098-5dc4-4049-80c3-9d1d60d2f212" providerId="ADAL" clId="{BC02AEA5-3372-47E2-9A8D-29904437E759}" dt="2024-06-06T14:18:21.734" v="1213" actId="6549"/>
          <ac:spMkLst>
            <pc:docMk/>
            <pc:sldMk cId="1217872587" sldId="339"/>
            <ac:spMk id="6" creationId="{406A5BB2-D05B-64E8-E64B-70EA10C0E316}"/>
          </ac:spMkLst>
        </pc:spChg>
        <pc:picChg chg="add mod">
          <ac:chgData name="Mina Farmanbar" userId="2a1e0098-5dc4-4049-80c3-9d1d60d2f212" providerId="ADAL" clId="{BC02AEA5-3372-47E2-9A8D-29904437E759}" dt="2024-06-06T14:15:50.333" v="1201" actId="1076"/>
          <ac:picMkLst>
            <pc:docMk/>
            <pc:sldMk cId="1217872587" sldId="339"/>
            <ac:picMk id="5122" creationId="{E04E67AA-6C5C-85A7-B55F-71F248D22A37}"/>
          </ac:picMkLst>
        </pc:picChg>
      </pc:sldChg>
      <pc:sldChg chg="modSp add mod">
        <pc:chgData name="Mina Farmanbar" userId="2a1e0098-5dc4-4049-80c3-9d1d60d2f212" providerId="ADAL" clId="{BC02AEA5-3372-47E2-9A8D-29904437E759}" dt="2024-06-06T14:18:56.556" v="1216" actId="6549"/>
        <pc:sldMkLst>
          <pc:docMk/>
          <pc:sldMk cId="4216550938" sldId="340"/>
        </pc:sldMkLst>
        <pc:spChg chg="mod">
          <ac:chgData name="Mina Farmanbar" userId="2a1e0098-5dc4-4049-80c3-9d1d60d2f212" providerId="ADAL" clId="{BC02AEA5-3372-47E2-9A8D-29904437E759}" dt="2024-06-06T14:16:45.218" v="1206" actId="403"/>
          <ac:spMkLst>
            <pc:docMk/>
            <pc:sldMk cId="4216550938" sldId="340"/>
            <ac:spMk id="4" creationId="{5B931490-C9ED-96C9-F096-E0E231EFE937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216550938" sldId="340"/>
            <ac:spMk id="5" creationId="{A9114861-B134-DE7F-F384-4BEA3DB9CD0A}"/>
          </ac:spMkLst>
        </pc:spChg>
        <pc:spChg chg="mod">
          <ac:chgData name="Mina Farmanbar" userId="2a1e0098-5dc4-4049-80c3-9d1d60d2f212" providerId="ADAL" clId="{BC02AEA5-3372-47E2-9A8D-29904437E759}" dt="2024-06-06T14:18:56.556" v="1216" actId="6549"/>
          <ac:spMkLst>
            <pc:docMk/>
            <pc:sldMk cId="4216550938" sldId="340"/>
            <ac:spMk id="6" creationId="{406A5BB2-D05B-64E8-E64B-70EA10C0E316}"/>
          </ac:spMkLst>
        </pc:spChg>
      </pc:sldChg>
      <pc:sldChg chg="delSp modSp add mod modNotesTx">
        <pc:chgData name="Mina Farmanbar" userId="2a1e0098-5dc4-4049-80c3-9d1d60d2f212" providerId="ADAL" clId="{BC02AEA5-3372-47E2-9A8D-29904437E759}" dt="2024-06-06T14:23:14.624" v="1241" actId="20577"/>
        <pc:sldMkLst>
          <pc:docMk/>
          <pc:sldMk cId="3832474868" sldId="341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832474868" sldId="341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23:00.400" v="1240" actId="113"/>
          <ac:spMkLst>
            <pc:docMk/>
            <pc:sldMk cId="3832474868" sldId="341"/>
            <ac:spMk id="3" creationId="{BE390E3A-E24C-E311-DB91-A53F5334F70E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832474868" sldId="341"/>
            <ac:spMk id="5" creationId="{16FEF912-54FA-6DF8-7B1D-40A87B4BA4C5}"/>
          </ac:spMkLst>
        </pc:spChg>
        <pc:picChg chg="del">
          <ac:chgData name="Mina Farmanbar" userId="2a1e0098-5dc4-4049-80c3-9d1d60d2f212" providerId="ADAL" clId="{BC02AEA5-3372-47E2-9A8D-29904437E759}" dt="2024-05-20T20:08:44.888" v="350" actId="478"/>
          <ac:picMkLst>
            <pc:docMk/>
            <pc:sldMk cId="3832474868" sldId="341"/>
            <ac:picMk id="30" creationId="{E1B90E91-B550-B46A-7437-01FF402C2E2D}"/>
          </ac:picMkLst>
        </pc:picChg>
      </pc:sldChg>
      <pc:sldChg chg="addSp delSp modSp add mod modNotesTx">
        <pc:chgData name="Mina Farmanbar" userId="2a1e0098-5dc4-4049-80c3-9d1d60d2f212" providerId="ADAL" clId="{BC02AEA5-3372-47E2-9A8D-29904437E759}" dt="2024-06-06T14:25:50.185" v="1258" actId="1076"/>
        <pc:sldMkLst>
          <pc:docMk/>
          <pc:sldMk cId="1710732224" sldId="342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710732224" sldId="342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3" creationId="{BE390E3A-E24C-E311-DB91-A53F5334F70E}"/>
          </ac:spMkLst>
        </pc:spChg>
        <pc:spChg chg="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5" creationId="{16FEF912-54FA-6DF8-7B1D-40A87B4BA4C5}"/>
          </ac:spMkLst>
        </pc:spChg>
        <pc:spChg chg="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6" creationId="{1F060761-773B-0E31-8199-77CA5135206A}"/>
          </ac:spMkLst>
        </pc:spChg>
        <pc:spChg chg="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9" creationId="{323C8EEB-2AA4-5C77-0319-C6C1AC53B597}"/>
          </ac:spMkLst>
        </pc:spChg>
        <pc:spChg chg="add del mod">
          <ac:chgData name="Mina Farmanbar" userId="2a1e0098-5dc4-4049-80c3-9d1d60d2f212" providerId="ADAL" clId="{BC02AEA5-3372-47E2-9A8D-29904437E759}" dt="2024-05-20T20:20:05.575" v="478"/>
          <ac:spMkLst>
            <pc:docMk/>
            <pc:sldMk cId="1710732224" sldId="342"/>
            <ac:spMk id="10" creationId="{A9F0A26F-4FE7-0E8E-9306-CC3E262FBFEB}"/>
          </ac:spMkLst>
        </pc:spChg>
        <pc:spChg chg="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12" creationId="{8097FE50-7BB8-F4CF-19AC-60EA439EB85F}"/>
          </ac:spMkLst>
        </pc:spChg>
        <pc:spChg chg="del mod">
          <ac:chgData name="Mina Farmanbar" userId="2a1e0098-5dc4-4049-80c3-9d1d60d2f212" providerId="ADAL" clId="{BC02AEA5-3372-47E2-9A8D-29904437E759}" dt="2024-05-20T20:14:56.834" v="420"/>
          <ac:spMkLst>
            <pc:docMk/>
            <pc:sldMk cId="1710732224" sldId="342"/>
            <ac:spMk id="13" creationId="{E3CCD332-7214-9DB0-37B3-D55B1FEF0CB1}"/>
          </ac:spMkLst>
        </pc:spChg>
        <pc:spChg chg="add mod">
          <ac:chgData name="Mina Farmanbar" userId="2a1e0098-5dc4-4049-80c3-9d1d60d2f212" providerId="ADAL" clId="{BC02AEA5-3372-47E2-9A8D-29904437E759}" dt="2024-06-06T14:25:42.295" v="1257" actId="1076"/>
          <ac:spMkLst>
            <pc:docMk/>
            <pc:sldMk cId="1710732224" sldId="342"/>
            <ac:spMk id="14" creationId="{6367E539-C325-708E-1722-4BE267679851}"/>
          </ac:spMkLst>
        </pc:spChg>
        <pc:spChg chg="add mod">
          <ac:chgData name="Mina Farmanbar" userId="2a1e0098-5dc4-4049-80c3-9d1d60d2f212" providerId="ADAL" clId="{BC02AEA5-3372-47E2-9A8D-29904437E759}" dt="2024-06-06T14:25:50.185" v="1258" actId="1076"/>
          <ac:spMkLst>
            <pc:docMk/>
            <pc:sldMk cId="1710732224" sldId="342"/>
            <ac:spMk id="16" creationId="{082570D0-C573-394E-5C43-99AA7FC341F1}"/>
          </ac:spMkLst>
        </pc:spChg>
        <pc:picChg chg="add mod ord">
          <ac:chgData name="Mina Farmanbar" userId="2a1e0098-5dc4-4049-80c3-9d1d60d2f212" providerId="ADAL" clId="{BC02AEA5-3372-47E2-9A8D-29904437E759}" dt="2024-06-06T14:25:42.295" v="1257" actId="1076"/>
          <ac:picMkLst>
            <pc:docMk/>
            <pc:sldMk cId="1710732224" sldId="342"/>
            <ac:picMk id="7" creationId="{CB2FA73F-455C-BD48-7285-7BEDB56BD2BD}"/>
          </ac:picMkLst>
        </pc:picChg>
        <pc:picChg chg="mod">
          <ac:chgData name="Mina Farmanbar" userId="2a1e0098-5dc4-4049-80c3-9d1d60d2f212" providerId="ADAL" clId="{BC02AEA5-3372-47E2-9A8D-29904437E759}" dt="2024-06-06T14:25:42.295" v="1257" actId="1076"/>
          <ac:picMkLst>
            <pc:docMk/>
            <pc:sldMk cId="1710732224" sldId="342"/>
            <ac:picMk id="8" creationId="{A12DF1D0-FD93-4714-3040-5C22BCCE9197}"/>
          </ac:picMkLst>
        </pc:picChg>
        <pc:picChg chg="del">
          <ac:chgData name="Mina Farmanbar" userId="2a1e0098-5dc4-4049-80c3-9d1d60d2f212" providerId="ADAL" clId="{BC02AEA5-3372-47E2-9A8D-29904437E759}" dt="2024-05-20T20:14:56.821" v="418" actId="478"/>
          <ac:picMkLst>
            <pc:docMk/>
            <pc:sldMk cId="1710732224" sldId="342"/>
            <ac:picMk id="11" creationId="{FACC860A-36B0-F96C-2C2B-AD63CB3043D7}"/>
          </ac:picMkLst>
        </pc:picChg>
        <pc:picChg chg="mod">
          <ac:chgData name="Mina Farmanbar" userId="2a1e0098-5dc4-4049-80c3-9d1d60d2f212" providerId="ADAL" clId="{BC02AEA5-3372-47E2-9A8D-29904437E759}" dt="2024-06-06T14:25:42.295" v="1257" actId="1076"/>
          <ac:picMkLst>
            <pc:docMk/>
            <pc:sldMk cId="1710732224" sldId="342"/>
            <ac:picMk id="1026" creationId="{C3D2A19A-C772-789E-2D3A-9DFD1FFACB65}"/>
          </ac:picMkLst>
        </pc:picChg>
        <pc:cxnChg chg="mod">
          <ac:chgData name="Mina Farmanbar" userId="2a1e0098-5dc4-4049-80c3-9d1d60d2f212" providerId="ADAL" clId="{BC02AEA5-3372-47E2-9A8D-29904437E759}" dt="2024-06-06T14:25:42.295" v="1257" actId="1076"/>
          <ac:cxnSpMkLst>
            <pc:docMk/>
            <pc:sldMk cId="1710732224" sldId="342"/>
            <ac:cxnSpMk id="15" creationId="{3CAA91AC-3CFB-9309-7806-6260070D24C5}"/>
          </ac:cxnSpMkLst>
        </pc:cxnChg>
        <pc:cxnChg chg="mod">
          <ac:chgData name="Mina Farmanbar" userId="2a1e0098-5dc4-4049-80c3-9d1d60d2f212" providerId="ADAL" clId="{BC02AEA5-3372-47E2-9A8D-29904437E759}" dt="2024-06-06T14:25:42.295" v="1257" actId="1076"/>
          <ac:cxnSpMkLst>
            <pc:docMk/>
            <pc:sldMk cId="1710732224" sldId="342"/>
            <ac:cxnSpMk id="25" creationId="{845703FC-3610-0197-DF92-BB36223199F8}"/>
          </ac:cxnSpMkLst>
        </pc:cxnChg>
      </pc:sldChg>
      <pc:sldChg chg="delSp modSp add mod modNotesTx">
        <pc:chgData name="Mina Farmanbar" userId="2a1e0098-5dc4-4049-80c3-9d1d60d2f212" providerId="ADAL" clId="{BC02AEA5-3372-47E2-9A8D-29904437E759}" dt="2024-06-06T16:08:21.641" v="1386" actId="207"/>
        <pc:sldMkLst>
          <pc:docMk/>
          <pc:sldMk cId="3367413599" sldId="343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367413599" sldId="343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6:08:21.641" v="1386" actId="207"/>
          <ac:spMkLst>
            <pc:docMk/>
            <pc:sldMk cId="3367413599" sldId="343"/>
            <ac:spMk id="3" creationId="{BE390E3A-E24C-E311-DB91-A53F5334F70E}"/>
          </ac:spMkLst>
        </pc:spChg>
        <pc:spChg chg="del">
          <ac:chgData name="Mina Farmanbar" userId="2a1e0098-5dc4-4049-80c3-9d1d60d2f212" providerId="ADAL" clId="{BC02AEA5-3372-47E2-9A8D-29904437E759}" dt="2024-05-20T20:20:18.204" v="480" actId="478"/>
          <ac:spMkLst>
            <pc:docMk/>
            <pc:sldMk cId="3367413599" sldId="343"/>
            <ac:spMk id="5" creationId="{16FEF912-54FA-6DF8-7B1D-40A87B4BA4C5}"/>
          </ac:spMkLst>
        </pc:spChg>
        <pc:spChg chg="del">
          <ac:chgData name="Mina Farmanbar" userId="2a1e0098-5dc4-4049-80c3-9d1d60d2f212" providerId="ADAL" clId="{BC02AEA5-3372-47E2-9A8D-29904437E759}" dt="2024-05-20T20:20:18.204" v="480" actId="478"/>
          <ac:spMkLst>
            <pc:docMk/>
            <pc:sldMk cId="3367413599" sldId="343"/>
            <ac:spMk id="6" creationId="{1F060761-773B-0E31-8199-77CA5135206A}"/>
          </ac:spMkLst>
        </pc:spChg>
        <pc:spChg chg="del">
          <ac:chgData name="Mina Farmanbar" userId="2a1e0098-5dc4-4049-80c3-9d1d60d2f212" providerId="ADAL" clId="{BC02AEA5-3372-47E2-9A8D-29904437E759}" dt="2024-05-20T20:20:18.204" v="480" actId="478"/>
          <ac:spMkLst>
            <pc:docMk/>
            <pc:sldMk cId="3367413599" sldId="343"/>
            <ac:spMk id="9" creationId="{323C8EEB-2AA4-5C77-0319-C6C1AC53B597}"/>
          </ac:spMkLst>
        </pc:spChg>
        <pc:spChg chg="del">
          <ac:chgData name="Mina Farmanbar" userId="2a1e0098-5dc4-4049-80c3-9d1d60d2f212" providerId="ADAL" clId="{BC02AEA5-3372-47E2-9A8D-29904437E759}" dt="2024-05-20T20:20:18.204" v="480" actId="478"/>
          <ac:spMkLst>
            <pc:docMk/>
            <pc:sldMk cId="3367413599" sldId="343"/>
            <ac:spMk id="12" creationId="{8097FE50-7BB8-F4CF-19AC-60EA439EB85F}"/>
          </ac:spMkLst>
        </pc:spChg>
        <pc:spChg chg="del">
          <ac:chgData name="Mina Farmanbar" userId="2a1e0098-5dc4-4049-80c3-9d1d60d2f212" providerId="ADAL" clId="{BC02AEA5-3372-47E2-9A8D-29904437E759}" dt="2024-05-20T20:20:18.204" v="480" actId="478"/>
          <ac:spMkLst>
            <pc:docMk/>
            <pc:sldMk cId="3367413599" sldId="343"/>
            <ac:spMk id="14" creationId="{6367E539-C325-708E-1722-4BE267679851}"/>
          </ac:spMkLst>
        </pc:spChg>
        <pc:picChg chg="del">
          <ac:chgData name="Mina Farmanbar" userId="2a1e0098-5dc4-4049-80c3-9d1d60d2f212" providerId="ADAL" clId="{BC02AEA5-3372-47E2-9A8D-29904437E759}" dt="2024-05-20T20:20:18.204" v="480" actId="478"/>
          <ac:picMkLst>
            <pc:docMk/>
            <pc:sldMk cId="3367413599" sldId="343"/>
            <ac:picMk id="7" creationId="{CB2FA73F-455C-BD48-7285-7BEDB56BD2BD}"/>
          </ac:picMkLst>
        </pc:picChg>
        <pc:picChg chg="del">
          <ac:chgData name="Mina Farmanbar" userId="2a1e0098-5dc4-4049-80c3-9d1d60d2f212" providerId="ADAL" clId="{BC02AEA5-3372-47E2-9A8D-29904437E759}" dt="2024-05-20T20:20:18.204" v="480" actId="478"/>
          <ac:picMkLst>
            <pc:docMk/>
            <pc:sldMk cId="3367413599" sldId="343"/>
            <ac:picMk id="8" creationId="{A12DF1D0-FD93-4714-3040-5C22BCCE9197}"/>
          </ac:picMkLst>
        </pc:picChg>
        <pc:picChg chg="del">
          <ac:chgData name="Mina Farmanbar" userId="2a1e0098-5dc4-4049-80c3-9d1d60d2f212" providerId="ADAL" clId="{BC02AEA5-3372-47E2-9A8D-29904437E759}" dt="2024-05-20T20:20:18.204" v="480" actId="478"/>
          <ac:picMkLst>
            <pc:docMk/>
            <pc:sldMk cId="3367413599" sldId="343"/>
            <ac:picMk id="1026" creationId="{C3D2A19A-C772-789E-2D3A-9DFD1FFACB65}"/>
          </ac:picMkLst>
        </pc:picChg>
        <pc:cxnChg chg="del">
          <ac:chgData name="Mina Farmanbar" userId="2a1e0098-5dc4-4049-80c3-9d1d60d2f212" providerId="ADAL" clId="{BC02AEA5-3372-47E2-9A8D-29904437E759}" dt="2024-05-20T20:20:18.204" v="480" actId="478"/>
          <ac:cxnSpMkLst>
            <pc:docMk/>
            <pc:sldMk cId="3367413599" sldId="343"/>
            <ac:cxnSpMk id="15" creationId="{3CAA91AC-3CFB-9309-7806-6260070D24C5}"/>
          </ac:cxnSpMkLst>
        </pc:cxnChg>
        <pc:cxnChg chg="del">
          <ac:chgData name="Mina Farmanbar" userId="2a1e0098-5dc4-4049-80c3-9d1d60d2f212" providerId="ADAL" clId="{BC02AEA5-3372-47E2-9A8D-29904437E759}" dt="2024-05-20T20:20:18.204" v="480" actId="478"/>
          <ac:cxnSpMkLst>
            <pc:docMk/>
            <pc:sldMk cId="3367413599" sldId="343"/>
            <ac:cxnSpMk id="25" creationId="{845703FC-3610-0197-DF92-BB36223199F8}"/>
          </ac:cxnSpMkLst>
        </pc:cxnChg>
      </pc:sldChg>
      <pc:sldChg chg="addSp delSp modSp add mod ord modNotesTx">
        <pc:chgData name="Mina Farmanbar" userId="2a1e0098-5dc4-4049-80c3-9d1d60d2f212" providerId="ADAL" clId="{BC02AEA5-3372-47E2-9A8D-29904437E759}" dt="2024-06-06T14:27:19.732" v="1274" actId="1076"/>
        <pc:sldMkLst>
          <pc:docMk/>
          <pc:sldMk cId="1943061098" sldId="344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943061098" sldId="344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26:55.756" v="1273" actId="403"/>
          <ac:spMkLst>
            <pc:docMk/>
            <pc:sldMk cId="1943061098" sldId="344"/>
            <ac:spMk id="3" creationId="{BE390E3A-E24C-E311-DB91-A53F5334F70E}"/>
          </ac:spMkLst>
        </pc:spChg>
        <pc:spChg chg="add 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4" creationId="{6570A151-73EA-18A9-2AE8-2127FC63F417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943061098" sldId="344"/>
            <ac:spMk id="5" creationId="{16FEF912-54FA-6DF8-7B1D-40A87B4BA4C5}"/>
          </ac:spMkLst>
        </pc:spChg>
        <pc:spChg chg="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6" creationId="{1F060761-773B-0E31-8199-77CA5135206A}"/>
          </ac:spMkLst>
        </pc:spChg>
        <pc:spChg chg="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9" creationId="{323C8EEB-2AA4-5C77-0319-C6C1AC53B597}"/>
          </ac:spMkLst>
        </pc:spChg>
        <pc:spChg chg="add 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10" creationId="{97E959A3-8A55-9DD4-1F12-8BF24A56772E}"/>
          </ac:spMkLst>
        </pc:spChg>
        <pc:spChg chg="add 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11" creationId="{2CB1BC61-FD62-AB26-875C-02D094CA26B6}"/>
          </ac:spMkLst>
        </pc:spChg>
        <pc:spChg chg="del mod">
          <ac:chgData name="Mina Farmanbar" userId="2a1e0098-5dc4-4049-80c3-9d1d60d2f212" providerId="ADAL" clId="{BC02AEA5-3372-47E2-9A8D-29904437E759}" dt="2024-05-20T20:25:21.084" v="552" actId="478"/>
          <ac:spMkLst>
            <pc:docMk/>
            <pc:sldMk cId="1943061098" sldId="344"/>
            <ac:spMk id="12" creationId="{8097FE50-7BB8-F4CF-19AC-60EA439EB85F}"/>
          </ac:spMkLst>
        </pc:spChg>
        <pc:spChg chg="add mod">
          <ac:chgData name="Mina Farmanbar" userId="2a1e0098-5dc4-4049-80c3-9d1d60d2f212" providerId="ADAL" clId="{BC02AEA5-3372-47E2-9A8D-29904437E759}" dt="2024-06-06T14:27:19.732" v="1274" actId="1076"/>
          <ac:spMkLst>
            <pc:docMk/>
            <pc:sldMk cId="1943061098" sldId="344"/>
            <ac:spMk id="13" creationId="{864AE0C0-0ABB-F983-E625-5798D5FE3DE0}"/>
          </ac:spMkLst>
        </pc:spChg>
        <pc:spChg chg="del">
          <ac:chgData name="Mina Farmanbar" userId="2a1e0098-5dc4-4049-80c3-9d1d60d2f212" providerId="ADAL" clId="{BC02AEA5-3372-47E2-9A8D-29904437E759}" dt="2024-05-20T20:23:49.301" v="536" actId="478"/>
          <ac:spMkLst>
            <pc:docMk/>
            <pc:sldMk cId="1943061098" sldId="344"/>
            <ac:spMk id="14" creationId="{6367E539-C325-708E-1722-4BE267679851}"/>
          </ac:spMkLst>
        </pc:spChg>
        <pc:picChg chg="del">
          <ac:chgData name="Mina Farmanbar" userId="2a1e0098-5dc4-4049-80c3-9d1d60d2f212" providerId="ADAL" clId="{BC02AEA5-3372-47E2-9A8D-29904437E759}" dt="2024-05-20T20:23:43.996" v="533" actId="478"/>
          <ac:picMkLst>
            <pc:docMk/>
            <pc:sldMk cId="1943061098" sldId="344"/>
            <ac:picMk id="7" creationId="{CB2FA73F-455C-BD48-7285-7BEDB56BD2BD}"/>
          </ac:picMkLst>
        </pc:picChg>
        <pc:picChg chg="mod">
          <ac:chgData name="Mina Farmanbar" userId="2a1e0098-5dc4-4049-80c3-9d1d60d2f212" providerId="ADAL" clId="{BC02AEA5-3372-47E2-9A8D-29904437E759}" dt="2024-06-06T14:27:19.732" v="1274" actId="1076"/>
          <ac:picMkLst>
            <pc:docMk/>
            <pc:sldMk cId="1943061098" sldId="344"/>
            <ac:picMk id="8" creationId="{A12DF1D0-FD93-4714-3040-5C22BCCE9197}"/>
          </ac:picMkLst>
        </pc:picChg>
        <pc:picChg chg="mod">
          <ac:chgData name="Mina Farmanbar" userId="2a1e0098-5dc4-4049-80c3-9d1d60d2f212" providerId="ADAL" clId="{BC02AEA5-3372-47E2-9A8D-29904437E759}" dt="2024-06-06T14:27:19.732" v="1274" actId="1076"/>
          <ac:picMkLst>
            <pc:docMk/>
            <pc:sldMk cId="1943061098" sldId="344"/>
            <ac:picMk id="1026" creationId="{C3D2A19A-C772-789E-2D3A-9DFD1FFACB65}"/>
          </ac:picMkLst>
        </pc:picChg>
        <pc:picChg chg="add mod">
          <ac:chgData name="Mina Farmanbar" userId="2a1e0098-5dc4-4049-80c3-9d1d60d2f212" providerId="ADAL" clId="{BC02AEA5-3372-47E2-9A8D-29904437E759}" dt="2024-06-06T14:27:19.732" v="1274" actId="1076"/>
          <ac:picMkLst>
            <pc:docMk/>
            <pc:sldMk cId="1943061098" sldId="344"/>
            <ac:picMk id="2050" creationId="{1DB5B4F0-A9F6-3FF8-4A6B-73155F78E6BE}"/>
          </ac:picMkLst>
        </pc:picChg>
        <pc:cxnChg chg="del">
          <ac:chgData name="Mina Farmanbar" userId="2a1e0098-5dc4-4049-80c3-9d1d60d2f212" providerId="ADAL" clId="{BC02AEA5-3372-47E2-9A8D-29904437E759}" dt="2024-05-20T20:23:46.270" v="535" actId="478"/>
          <ac:cxnSpMkLst>
            <pc:docMk/>
            <pc:sldMk cId="1943061098" sldId="344"/>
            <ac:cxnSpMk id="15" creationId="{3CAA91AC-3CFB-9309-7806-6260070D24C5}"/>
          </ac:cxnSpMkLst>
        </pc:cxnChg>
        <pc:cxnChg chg="del">
          <ac:chgData name="Mina Farmanbar" userId="2a1e0098-5dc4-4049-80c3-9d1d60d2f212" providerId="ADAL" clId="{BC02AEA5-3372-47E2-9A8D-29904437E759}" dt="2024-05-20T20:23:45.476" v="534" actId="478"/>
          <ac:cxnSpMkLst>
            <pc:docMk/>
            <pc:sldMk cId="1943061098" sldId="344"/>
            <ac:cxnSpMk id="25" creationId="{845703FC-3610-0197-DF92-BB36223199F8}"/>
          </ac:cxnSpMkLst>
        </pc:cxnChg>
      </pc:sldChg>
      <pc:sldChg chg="addSp delSp modSp add del mod">
        <pc:chgData name="Mina Farmanbar" userId="2a1e0098-5dc4-4049-80c3-9d1d60d2f212" providerId="ADAL" clId="{BC02AEA5-3372-47E2-9A8D-29904437E759}" dt="2024-06-06T14:28:21.870" v="1284" actId="47"/>
        <pc:sldMkLst>
          <pc:docMk/>
          <pc:sldMk cId="1615708211" sldId="345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615708211" sldId="345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27:29.747" v="1277" actId="6549"/>
          <ac:spMkLst>
            <pc:docMk/>
            <pc:sldMk cId="1615708211" sldId="345"/>
            <ac:spMk id="3" creationId="{BE390E3A-E24C-E311-DB91-A53F5334F70E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1615708211" sldId="345"/>
            <ac:spMk id="5" creationId="{16FEF912-54FA-6DF8-7B1D-40A87B4BA4C5}"/>
          </ac:spMkLst>
        </pc:spChg>
        <pc:spChg chg="add del mod">
          <ac:chgData name="Mina Farmanbar" userId="2a1e0098-5dc4-4049-80c3-9d1d60d2f212" providerId="ADAL" clId="{BC02AEA5-3372-47E2-9A8D-29904437E759}" dt="2024-05-20T20:29:30.452" v="641" actId="478"/>
          <ac:spMkLst>
            <pc:docMk/>
            <pc:sldMk cId="1615708211" sldId="345"/>
            <ac:spMk id="7" creationId="{CD4B4E90-F1B2-4A3B-5327-B9B326684C92}"/>
          </ac:spMkLst>
        </pc:spChg>
        <pc:spChg chg="add mod">
          <ac:chgData name="Mina Farmanbar" userId="2a1e0098-5dc4-4049-80c3-9d1d60d2f212" providerId="ADAL" clId="{BC02AEA5-3372-47E2-9A8D-29904437E759}" dt="2024-05-20T20:34:18.787" v="695" actId="20577"/>
          <ac:spMkLst>
            <pc:docMk/>
            <pc:sldMk cId="1615708211" sldId="345"/>
            <ac:spMk id="12" creationId="{B807AFC1-5B89-98D7-BCCB-259B5194598A}"/>
          </ac:spMkLst>
        </pc:spChg>
        <pc:spChg chg="add del mod">
          <ac:chgData name="Mina Farmanbar" userId="2a1e0098-5dc4-4049-80c3-9d1d60d2f212" providerId="ADAL" clId="{BC02AEA5-3372-47E2-9A8D-29904437E759}" dt="2024-05-20T20:29:39.482" v="648" actId="478"/>
          <ac:spMkLst>
            <pc:docMk/>
            <pc:sldMk cId="1615708211" sldId="345"/>
            <ac:spMk id="14" creationId="{BF4229DD-F15F-65BF-EE2A-188C66BB9CB5}"/>
          </ac:spMkLst>
        </pc:spChg>
        <pc:spChg chg="add del mod">
          <ac:chgData name="Mina Farmanbar" userId="2a1e0098-5dc4-4049-80c3-9d1d60d2f212" providerId="ADAL" clId="{BC02AEA5-3372-47E2-9A8D-29904437E759}" dt="2024-05-20T20:29:37.499" v="647" actId="478"/>
          <ac:spMkLst>
            <pc:docMk/>
            <pc:sldMk cId="1615708211" sldId="345"/>
            <ac:spMk id="15" creationId="{465729D4-A60B-4D19-A0F2-B24D83F4F406}"/>
          </ac:spMkLst>
        </pc:spChg>
        <pc:spChg chg="add del mod">
          <ac:chgData name="Mina Farmanbar" userId="2a1e0098-5dc4-4049-80c3-9d1d60d2f212" providerId="ADAL" clId="{BC02AEA5-3372-47E2-9A8D-29904437E759}" dt="2024-05-20T20:29:34.194" v="645" actId="478"/>
          <ac:spMkLst>
            <pc:docMk/>
            <pc:sldMk cId="1615708211" sldId="345"/>
            <ac:spMk id="16" creationId="{E30DDA14-CF03-0C2F-3519-6630D3E7CB74}"/>
          </ac:spMkLst>
        </pc:spChg>
        <pc:spChg chg="add del mod">
          <ac:chgData name="Mina Farmanbar" userId="2a1e0098-5dc4-4049-80c3-9d1d60d2f212" providerId="ADAL" clId="{BC02AEA5-3372-47E2-9A8D-29904437E759}" dt="2024-05-20T20:29:35.978" v="646" actId="478"/>
          <ac:spMkLst>
            <pc:docMk/>
            <pc:sldMk cId="1615708211" sldId="345"/>
            <ac:spMk id="17" creationId="{D0D6516F-C342-94CF-C986-70B7B48DF095}"/>
          </ac:spMkLst>
        </pc:spChg>
        <pc:spChg chg="add del mod">
          <ac:chgData name="Mina Farmanbar" userId="2a1e0098-5dc4-4049-80c3-9d1d60d2f212" providerId="ADAL" clId="{BC02AEA5-3372-47E2-9A8D-29904437E759}" dt="2024-05-20T20:29:31.187" v="642" actId="478"/>
          <ac:spMkLst>
            <pc:docMk/>
            <pc:sldMk cId="1615708211" sldId="345"/>
            <ac:spMk id="18" creationId="{585303FF-3028-681D-04C1-1576940F5DD0}"/>
          </ac:spMkLst>
        </pc:spChg>
        <pc:cxnChg chg="add del mod">
          <ac:chgData name="Mina Farmanbar" userId="2a1e0098-5dc4-4049-80c3-9d1d60d2f212" providerId="ADAL" clId="{BC02AEA5-3372-47E2-9A8D-29904437E759}" dt="2024-05-20T20:31:28.030" v="665" actId="478"/>
          <ac:cxnSpMkLst>
            <pc:docMk/>
            <pc:sldMk cId="1615708211" sldId="345"/>
            <ac:cxnSpMk id="20" creationId="{69F73CB6-4631-BBCB-DAB4-F30D08864026}"/>
          </ac:cxnSpMkLst>
        </pc:cxnChg>
        <pc:cxnChg chg="add del mod">
          <ac:chgData name="Mina Farmanbar" userId="2a1e0098-5dc4-4049-80c3-9d1d60d2f212" providerId="ADAL" clId="{BC02AEA5-3372-47E2-9A8D-29904437E759}" dt="2024-05-20T20:32:39.018" v="680" actId="478"/>
          <ac:cxnSpMkLst>
            <pc:docMk/>
            <pc:sldMk cId="1615708211" sldId="345"/>
            <ac:cxnSpMk id="23" creationId="{A2A2B2C4-8E6D-C347-5C01-AC3E0FAED961}"/>
          </ac:cxnSpMkLst>
        </pc:cxnChg>
        <pc:cxnChg chg="add del mod">
          <ac:chgData name="Mina Farmanbar" userId="2a1e0098-5dc4-4049-80c3-9d1d60d2f212" providerId="ADAL" clId="{BC02AEA5-3372-47E2-9A8D-29904437E759}" dt="2024-05-20T20:32:23.600" v="673" actId="478"/>
          <ac:cxnSpMkLst>
            <pc:docMk/>
            <pc:sldMk cId="1615708211" sldId="345"/>
            <ac:cxnSpMk id="25" creationId="{99E4E677-37A0-002C-37EC-CC47C23B0723}"/>
          </ac:cxnSpMkLst>
        </pc:cxnChg>
        <pc:cxnChg chg="add del mod">
          <ac:chgData name="Mina Farmanbar" userId="2a1e0098-5dc4-4049-80c3-9d1d60d2f212" providerId="ADAL" clId="{BC02AEA5-3372-47E2-9A8D-29904437E759}" dt="2024-05-20T20:32:36.544" v="679" actId="478"/>
          <ac:cxnSpMkLst>
            <pc:docMk/>
            <pc:sldMk cId="1615708211" sldId="345"/>
            <ac:cxnSpMk id="28" creationId="{82789B1C-F6C9-3D71-74FE-C3E649A53E72}"/>
          </ac:cxnSpMkLst>
        </pc:cxnChg>
        <pc:cxnChg chg="add mod">
          <ac:chgData name="Mina Farmanbar" userId="2a1e0098-5dc4-4049-80c3-9d1d60d2f212" providerId="ADAL" clId="{BC02AEA5-3372-47E2-9A8D-29904437E759}" dt="2024-05-20T20:32:52.660" v="681"/>
          <ac:cxnSpMkLst>
            <pc:docMk/>
            <pc:sldMk cId="1615708211" sldId="345"/>
            <ac:cxnSpMk id="32" creationId="{2165C963-AA5D-523E-F1CF-6B330A6985CA}"/>
          </ac:cxnSpMkLst>
        </pc:cxnChg>
      </pc:sldChg>
      <pc:sldChg chg="addSp delSp modSp add mod modNotesTx">
        <pc:chgData name="Mina Farmanbar" userId="2a1e0098-5dc4-4049-80c3-9d1d60d2f212" providerId="ADAL" clId="{BC02AEA5-3372-47E2-9A8D-29904437E759}" dt="2024-06-06T14:29:39.331" v="1292" actId="1076"/>
        <pc:sldMkLst>
          <pc:docMk/>
          <pc:sldMk cId="4184494372" sldId="346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184494372" sldId="346"/>
            <ac:spMk id="2" creationId="{C77DACE7-C0B9-9C5A-C3AC-3C50C6EFDBF6}"/>
          </ac:spMkLst>
        </pc:spChg>
        <pc:spChg chg="mod">
          <ac:chgData name="Mina Farmanbar" userId="2a1e0098-5dc4-4049-80c3-9d1d60d2f212" providerId="ADAL" clId="{BC02AEA5-3372-47E2-9A8D-29904437E759}" dt="2024-06-06T14:29:21.908" v="1288" actId="403"/>
          <ac:spMkLst>
            <pc:docMk/>
            <pc:sldMk cId="4184494372" sldId="346"/>
            <ac:spMk id="3" creationId="{BE390E3A-E24C-E311-DB91-A53F5334F70E}"/>
          </ac:spMkLst>
        </pc:spChg>
        <pc:spChg chg="del mod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4" creationId="{6570A151-73EA-18A9-2AE8-2127FC63F417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184494372" sldId="346"/>
            <ac:spMk id="5" creationId="{16FEF912-54FA-6DF8-7B1D-40A87B4BA4C5}"/>
          </ac:spMkLst>
        </pc:spChg>
        <pc:spChg chg="del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6" creationId="{1F060761-773B-0E31-8199-77CA5135206A}"/>
          </ac:spMkLst>
        </pc:spChg>
        <pc:spChg chg="del mod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9" creationId="{323C8EEB-2AA4-5C77-0319-C6C1AC53B597}"/>
          </ac:spMkLst>
        </pc:spChg>
        <pc:spChg chg="del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10" creationId="{97E959A3-8A55-9DD4-1F12-8BF24A56772E}"/>
          </ac:spMkLst>
        </pc:spChg>
        <pc:spChg chg="del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11" creationId="{2CB1BC61-FD62-AB26-875C-02D094CA26B6}"/>
          </ac:spMkLst>
        </pc:spChg>
        <pc:spChg chg="del mod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12" creationId="{B807AFC1-5B89-98D7-BCCB-259B5194598A}"/>
          </ac:spMkLst>
        </pc:spChg>
        <pc:spChg chg="del">
          <ac:chgData name="Mina Farmanbar" userId="2a1e0098-5dc4-4049-80c3-9d1d60d2f212" providerId="ADAL" clId="{BC02AEA5-3372-47E2-9A8D-29904437E759}" dt="2024-06-06T14:29:30.021" v="1289" actId="478"/>
          <ac:spMkLst>
            <pc:docMk/>
            <pc:sldMk cId="4184494372" sldId="346"/>
            <ac:spMk id="13" creationId="{864AE0C0-0ABB-F983-E625-5798D5FE3DE0}"/>
          </ac:spMkLst>
        </pc:spChg>
        <pc:picChg chg="del mod">
          <ac:chgData name="Mina Farmanbar" userId="2a1e0098-5dc4-4049-80c3-9d1d60d2f212" providerId="ADAL" clId="{BC02AEA5-3372-47E2-9A8D-29904437E759}" dt="2024-06-06T14:29:30.021" v="1289" actId="478"/>
          <ac:picMkLst>
            <pc:docMk/>
            <pc:sldMk cId="4184494372" sldId="346"/>
            <ac:picMk id="8" creationId="{A12DF1D0-FD93-4714-3040-5C22BCCE9197}"/>
          </ac:picMkLst>
        </pc:picChg>
        <pc:picChg chg="add mod">
          <ac:chgData name="Mina Farmanbar" userId="2a1e0098-5dc4-4049-80c3-9d1d60d2f212" providerId="ADAL" clId="{BC02AEA5-3372-47E2-9A8D-29904437E759}" dt="2024-06-06T14:29:39.331" v="1292" actId="1076"/>
          <ac:picMkLst>
            <pc:docMk/>
            <pc:sldMk cId="4184494372" sldId="346"/>
            <ac:picMk id="14" creationId="{0415C442-771B-0A36-E037-3DE023DDB30B}"/>
          </ac:picMkLst>
        </pc:picChg>
        <pc:picChg chg="del">
          <ac:chgData name="Mina Farmanbar" userId="2a1e0098-5dc4-4049-80c3-9d1d60d2f212" providerId="ADAL" clId="{BC02AEA5-3372-47E2-9A8D-29904437E759}" dt="2024-06-06T14:29:30.021" v="1289" actId="478"/>
          <ac:picMkLst>
            <pc:docMk/>
            <pc:sldMk cId="4184494372" sldId="346"/>
            <ac:picMk id="1026" creationId="{C3D2A19A-C772-789E-2D3A-9DFD1FFACB65}"/>
          </ac:picMkLst>
        </pc:picChg>
        <pc:picChg chg="del mod">
          <ac:chgData name="Mina Farmanbar" userId="2a1e0098-5dc4-4049-80c3-9d1d60d2f212" providerId="ADAL" clId="{BC02AEA5-3372-47E2-9A8D-29904437E759}" dt="2024-06-06T14:29:30.021" v="1289" actId="478"/>
          <ac:picMkLst>
            <pc:docMk/>
            <pc:sldMk cId="4184494372" sldId="346"/>
            <ac:picMk id="2050" creationId="{1DB5B4F0-A9F6-3FF8-4A6B-73155F78E6BE}"/>
          </ac:picMkLst>
        </pc:picChg>
      </pc:sldChg>
      <pc:sldChg chg="addSp delSp modSp new mod">
        <pc:chgData name="Mina Farmanbar" userId="2a1e0098-5dc4-4049-80c3-9d1d60d2f212" providerId="ADAL" clId="{BC02AEA5-3372-47E2-9A8D-29904437E759}" dt="2024-06-06T15:14:58.948" v="1316" actId="20577"/>
        <pc:sldMkLst>
          <pc:docMk/>
          <pc:sldMk cId="2171360083" sldId="347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2171360083" sldId="347"/>
            <ac:spMk id="2" creationId="{7F419729-B726-DDEB-B76D-1078FF48E29D}"/>
          </ac:spMkLst>
        </pc:spChg>
        <pc:spChg chg="del">
          <ac:chgData name="Mina Farmanbar" userId="2a1e0098-5dc4-4049-80c3-9d1d60d2f212" providerId="ADAL" clId="{BC02AEA5-3372-47E2-9A8D-29904437E759}" dt="2024-05-20T20:36:11.035" v="714" actId="478"/>
          <ac:spMkLst>
            <pc:docMk/>
            <pc:sldMk cId="2171360083" sldId="347"/>
            <ac:spMk id="3" creationId="{D562BF8F-2059-2F6C-3741-7F73296ACE2C}"/>
          </ac:spMkLst>
        </pc:spChg>
        <pc:spChg chg="del">
          <ac:chgData name="Mina Farmanbar" userId="2a1e0098-5dc4-4049-80c3-9d1d60d2f212" providerId="ADAL" clId="{BC02AEA5-3372-47E2-9A8D-29904437E759}" dt="2024-05-20T20:36:10.400" v="713" actId="478"/>
          <ac:spMkLst>
            <pc:docMk/>
            <pc:sldMk cId="2171360083" sldId="347"/>
            <ac:spMk id="4" creationId="{9C006B26-9888-B499-F8F9-99EE7995389C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2171360083" sldId="347"/>
            <ac:spMk id="5" creationId="{5E290CAF-0FCF-DD10-1B03-DDE8BD087432}"/>
          </ac:spMkLst>
        </pc:spChg>
        <pc:spChg chg="add mod">
          <ac:chgData name="Mina Farmanbar" userId="2a1e0098-5dc4-4049-80c3-9d1d60d2f212" providerId="ADAL" clId="{BC02AEA5-3372-47E2-9A8D-29904437E759}" dt="2024-06-06T15:14:58.948" v="1316" actId="20577"/>
          <ac:spMkLst>
            <pc:docMk/>
            <pc:sldMk cId="2171360083" sldId="347"/>
            <ac:spMk id="7" creationId="{C06A69F6-5393-2F5E-D8BD-4AE0CEEC9C84}"/>
          </ac:spMkLst>
        </pc:spChg>
      </pc:sldChg>
      <pc:sldChg chg="addSp delSp modSp add mod modNotesTx">
        <pc:chgData name="Mina Farmanbar" userId="2a1e0098-5dc4-4049-80c3-9d1d60d2f212" providerId="ADAL" clId="{BC02AEA5-3372-47E2-9A8D-29904437E759}" dt="2024-06-06T15:19:45.439" v="1323" actId="6549"/>
        <pc:sldMkLst>
          <pc:docMk/>
          <pc:sldMk cId="4016917555" sldId="348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016917555" sldId="348"/>
            <ac:spMk id="2" creationId="{7F419729-B726-DDEB-B76D-1078FF48E29D}"/>
          </ac:spMkLst>
        </pc:spChg>
        <pc:spChg chg="add mod">
          <ac:chgData name="Mina Farmanbar" userId="2a1e0098-5dc4-4049-80c3-9d1d60d2f212" providerId="ADAL" clId="{BC02AEA5-3372-47E2-9A8D-29904437E759}" dt="2024-05-20T20:41:45.139" v="841" actId="1037"/>
          <ac:spMkLst>
            <pc:docMk/>
            <pc:sldMk cId="4016917555" sldId="348"/>
            <ac:spMk id="3" creationId="{84B088C9-FBDC-1BC3-E260-BF2A075F70E3}"/>
          </ac:spMkLst>
        </pc:spChg>
        <pc:spChg chg="add mod">
          <ac:chgData name="Mina Farmanbar" userId="2a1e0098-5dc4-4049-80c3-9d1d60d2f212" providerId="ADAL" clId="{BC02AEA5-3372-47E2-9A8D-29904437E759}" dt="2024-06-06T15:16:18.101" v="1317" actId="1076"/>
          <ac:spMkLst>
            <pc:docMk/>
            <pc:sldMk cId="4016917555" sldId="348"/>
            <ac:spMk id="4" creationId="{20883D9D-E7AC-CC05-7E65-6329835534EB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4016917555" sldId="348"/>
            <ac:spMk id="5" creationId="{5E290CAF-0FCF-DD10-1B03-DDE8BD087432}"/>
          </ac:spMkLst>
        </pc:spChg>
        <pc:spChg chg="add del mod">
          <ac:chgData name="Mina Farmanbar" userId="2a1e0098-5dc4-4049-80c3-9d1d60d2f212" providerId="ADAL" clId="{BC02AEA5-3372-47E2-9A8D-29904437E759}" dt="2024-05-20T20:38:40.920" v="780" actId="478"/>
          <ac:spMkLst>
            <pc:docMk/>
            <pc:sldMk cId="4016917555" sldId="348"/>
            <ac:spMk id="6" creationId="{CBDC3FDC-0425-C067-E5F9-E478CA875B8A}"/>
          </ac:spMkLst>
        </pc:spChg>
        <pc:spChg chg="del mod">
          <ac:chgData name="Mina Farmanbar" userId="2a1e0098-5dc4-4049-80c3-9d1d60d2f212" providerId="ADAL" clId="{BC02AEA5-3372-47E2-9A8D-29904437E759}" dt="2024-05-20T20:37:25.689" v="736"/>
          <ac:spMkLst>
            <pc:docMk/>
            <pc:sldMk cId="4016917555" sldId="348"/>
            <ac:spMk id="7" creationId="{C06A69F6-5393-2F5E-D8BD-4AE0CEEC9C84}"/>
          </ac:spMkLst>
        </pc:spChg>
        <pc:spChg chg="add del mod">
          <ac:chgData name="Mina Farmanbar" userId="2a1e0098-5dc4-4049-80c3-9d1d60d2f212" providerId="ADAL" clId="{BC02AEA5-3372-47E2-9A8D-29904437E759}" dt="2024-05-20T20:38:38.746" v="777" actId="478"/>
          <ac:spMkLst>
            <pc:docMk/>
            <pc:sldMk cId="4016917555" sldId="348"/>
            <ac:spMk id="8" creationId="{66026825-1DFE-5215-26E6-57E9367596BB}"/>
          </ac:spMkLst>
        </pc:spChg>
        <pc:spChg chg="add del mod">
          <ac:chgData name="Mina Farmanbar" userId="2a1e0098-5dc4-4049-80c3-9d1d60d2f212" providerId="ADAL" clId="{BC02AEA5-3372-47E2-9A8D-29904437E759}" dt="2024-05-20T20:38:40.248" v="779" actId="478"/>
          <ac:spMkLst>
            <pc:docMk/>
            <pc:sldMk cId="4016917555" sldId="348"/>
            <ac:spMk id="9" creationId="{38657D32-8EED-BCE4-9358-D6058C9AC046}"/>
          </ac:spMkLst>
        </pc:spChg>
        <pc:spChg chg="add mod">
          <ac:chgData name="Mina Farmanbar" userId="2a1e0098-5dc4-4049-80c3-9d1d60d2f212" providerId="ADAL" clId="{BC02AEA5-3372-47E2-9A8D-29904437E759}" dt="2024-06-06T15:16:24.054" v="1318" actId="1076"/>
          <ac:spMkLst>
            <pc:docMk/>
            <pc:sldMk cId="4016917555" sldId="348"/>
            <ac:spMk id="10" creationId="{A72078E3-CCF5-ECE1-9AB1-A4660C72E1C6}"/>
          </ac:spMkLst>
        </pc:spChg>
        <pc:spChg chg="add mod">
          <ac:chgData name="Mina Farmanbar" userId="2a1e0098-5dc4-4049-80c3-9d1d60d2f212" providerId="ADAL" clId="{BC02AEA5-3372-47E2-9A8D-29904437E759}" dt="2024-05-20T20:39:07.531" v="786" actId="1076"/>
          <ac:spMkLst>
            <pc:docMk/>
            <pc:sldMk cId="4016917555" sldId="348"/>
            <ac:spMk id="12" creationId="{A3851D1A-5884-782A-E591-751C9B7815DD}"/>
          </ac:spMkLst>
        </pc:spChg>
        <pc:spChg chg="add mod">
          <ac:chgData name="Mina Farmanbar" userId="2a1e0098-5dc4-4049-80c3-9d1d60d2f212" providerId="ADAL" clId="{BC02AEA5-3372-47E2-9A8D-29904437E759}" dt="2024-05-20T20:39:56.723" v="802" actId="1076"/>
          <ac:spMkLst>
            <pc:docMk/>
            <pc:sldMk cId="4016917555" sldId="348"/>
            <ac:spMk id="13" creationId="{44503C1F-A1B1-1675-3C68-4901F84A0DB2}"/>
          </ac:spMkLst>
        </pc:spChg>
        <pc:spChg chg="add del mod">
          <ac:chgData name="Mina Farmanbar" userId="2a1e0098-5dc4-4049-80c3-9d1d60d2f212" providerId="ADAL" clId="{BC02AEA5-3372-47E2-9A8D-29904437E759}" dt="2024-05-20T20:40:03.636" v="805" actId="478"/>
          <ac:spMkLst>
            <pc:docMk/>
            <pc:sldMk cId="4016917555" sldId="348"/>
            <ac:spMk id="14" creationId="{9192748A-137B-884E-3245-50542E019EFD}"/>
          </ac:spMkLst>
        </pc:spChg>
        <pc:spChg chg="add mod">
          <ac:chgData name="Mina Farmanbar" userId="2a1e0098-5dc4-4049-80c3-9d1d60d2f212" providerId="ADAL" clId="{BC02AEA5-3372-47E2-9A8D-29904437E759}" dt="2024-05-20T20:40:09.453" v="808" actId="20577"/>
          <ac:spMkLst>
            <pc:docMk/>
            <pc:sldMk cId="4016917555" sldId="348"/>
            <ac:spMk id="15" creationId="{2A8779C2-C47D-84EE-9229-98CB14690E57}"/>
          </ac:spMkLst>
        </pc:spChg>
        <pc:spChg chg="add mod">
          <ac:chgData name="Mina Farmanbar" userId="2a1e0098-5dc4-4049-80c3-9d1d60d2f212" providerId="ADAL" clId="{BC02AEA5-3372-47E2-9A8D-29904437E759}" dt="2024-05-20T20:41:49.777" v="851" actId="1037"/>
          <ac:spMkLst>
            <pc:docMk/>
            <pc:sldMk cId="4016917555" sldId="348"/>
            <ac:spMk id="16" creationId="{88A60F44-C37B-78AD-95C6-C908100F0D16}"/>
          </ac:spMkLst>
        </pc:spChg>
        <pc:spChg chg="add mod">
          <ac:chgData name="Mina Farmanbar" userId="2a1e0098-5dc4-4049-80c3-9d1d60d2f212" providerId="ADAL" clId="{BC02AEA5-3372-47E2-9A8D-29904437E759}" dt="2024-05-20T20:40:32.757" v="814" actId="20577"/>
          <ac:spMkLst>
            <pc:docMk/>
            <pc:sldMk cId="4016917555" sldId="348"/>
            <ac:spMk id="17" creationId="{6CC2AE65-B5C3-30FD-DF87-85CFF6EF610A}"/>
          </ac:spMkLst>
        </pc:spChg>
        <pc:spChg chg="add mod">
          <ac:chgData name="Mina Farmanbar" userId="2a1e0098-5dc4-4049-80c3-9d1d60d2f212" providerId="ADAL" clId="{BC02AEA5-3372-47E2-9A8D-29904437E759}" dt="2024-06-06T15:16:29.180" v="1319" actId="1076"/>
          <ac:spMkLst>
            <pc:docMk/>
            <pc:sldMk cId="4016917555" sldId="348"/>
            <ac:spMk id="19" creationId="{818D136E-F07F-C927-5110-7223967214BA}"/>
          </ac:spMkLst>
        </pc:spChg>
        <pc:spChg chg="add mod">
          <ac:chgData name="Mina Farmanbar" userId="2a1e0098-5dc4-4049-80c3-9d1d60d2f212" providerId="ADAL" clId="{BC02AEA5-3372-47E2-9A8D-29904437E759}" dt="2024-06-06T15:18:00.782" v="1321" actId="1036"/>
          <ac:spMkLst>
            <pc:docMk/>
            <pc:sldMk cId="4016917555" sldId="348"/>
            <ac:spMk id="20" creationId="{0C401F30-496B-3C67-6EB3-603D1AE03E29}"/>
          </ac:spMkLst>
        </pc:spChg>
        <pc:spChg chg="add mod">
          <ac:chgData name="Mina Farmanbar" userId="2a1e0098-5dc4-4049-80c3-9d1d60d2f212" providerId="ADAL" clId="{BC02AEA5-3372-47E2-9A8D-29904437E759}" dt="2024-06-06T15:19:45.439" v="1323" actId="6549"/>
          <ac:spMkLst>
            <pc:docMk/>
            <pc:sldMk cId="4016917555" sldId="348"/>
            <ac:spMk id="21" creationId="{ADB4C0DB-01E6-0179-104B-8F325E94A15C}"/>
          </ac:spMkLst>
        </pc:spChg>
      </pc:sldChg>
      <pc:sldChg chg="addSp delSp modSp add mod modNotesTx">
        <pc:chgData name="Mina Farmanbar" userId="2a1e0098-5dc4-4049-80c3-9d1d60d2f212" providerId="ADAL" clId="{BC02AEA5-3372-47E2-9A8D-29904437E759}" dt="2024-06-06T15:27:38.717" v="1343" actId="20577"/>
        <pc:sldMkLst>
          <pc:docMk/>
          <pc:sldMk cId="310988373" sldId="349"/>
        </pc:sldMkLst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10988373" sldId="349"/>
            <ac:spMk id="2" creationId="{7F419729-B726-DDEB-B76D-1078FF48E29D}"/>
          </ac:spMkLst>
        </pc:spChg>
        <pc:spChg chg="del">
          <ac:chgData name="Mina Farmanbar" userId="2a1e0098-5dc4-4049-80c3-9d1d60d2f212" providerId="ADAL" clId="{BC02AEA5-3372-47E2-9A8D-29904437E759}" dt="2024-05-20T20:45:39.491" v="888" actId="478"/>
          <ac:spMkLst>
            <pc:docMk/>
            <pc:sldMk cId="310988373" sldId="349"/>
            <ac:spMk id="3" creationId="{84B088C9-FBDC-1BC3-E260-BF2A075F70E3}"/>
          </ac:spMkLst>
        </pc:spChg>
        <pc:spChg chg="del">
          <ac:chgData name="Mina Farmanbar" userId="2a1e0098-5dc4-4049-80c3-9d1d60d2f212" providerId="ADAL" clId="{BC02AEA5-3372-47E2-9A8D-29904437E759}" dt="2024-05-20T20:45:39.491" v="888" actId="478"/>
          <ac:spMkLst>
            <pc:docMk/>
            <pc:sldMk cId="310988373" sldId="349"/>
            <ac:spMk id="4" creationId="{20883D9D-E7AC-CC05-7E65-6329835534EB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310988373" sldId="349"/>
            <ac:spMk id="5" creationId="{5E290CAF-0FCF-DD10-1B03-DDE8BD087432}"/>
          </ac:spMkLst>
        </pc:spChg>
        <pc:spChg chg="add mod">
          <ac:chgData name="Mina Farmanbar" userId="2a1e0098-5dc4-4049-80c3-9d1d60d2f212" providerId="ADAL" clId="{BC02AEA5-3372-47E2-9A8D-29904437E759}" dt="2024-06-06T15:22:28.151" v="1331" actId="6549"/>
          <ac:spMkLst>
            <pc:docMk/>
            <pc:sldMk cId="310988373" sldId="349"/>
            <ac:spMk id="6" creationId="{E9462EEF-94AD-4C20-CB5F-9B35A7864D5B}"/>
          </ac:spMkLst>
        </pc:spChg>
        <pc:spChg chg="add mod">
          <ac:chgData name="Mina Farmanbar" userId="2a1e0098-5dc4-4049-80c3-9d1d60d2f212" providerId="ADAL" clId="{BC02AEA5-3372-47E2-9A8D-29904437E759}" dt="2024-06-06T15:22:25.516" v="1329" actId="6549"/>
          <ac:spMkLst>
            <pc:docMk/>
            <pc:sldMk cId="310988373" sldId="349"/>
            <ac:spMk id="7" creationId="{51AED8BC-8F03-7298-E777-009BE958C035}"/>
          </ac:spMkLst>
        </pc:spChg>
        <pc:spChg chg="add mod">
          <ac:chgData name="Mina Farmanbar" userId="2a1e0098-5dc4-4049-80c3-9d1d60d2f212" providerId="ADAL" clId="{BC02AEA5-3372-47E2-9A8D-29904437E759}" dt="2024-06-06T15:22:22.983" v="1327" actId="6549"/>
          <ac:spMkLst>
            <pc:docMk/>
            <pc:sldMk cId="310988373" sldId="349"/>
            <ac:spMk id="8" creationId="{09ACB594-BF23-87A5-CCDF-5C05C489A6B1}"/>
          </ac:spMkLst>
        </pc:spChg>
        <pc:spChg chg="del">
          <ac:chgData name="Mina Farmanbar" userId="2a1e0098-5dc4-4049-80c3-9d1d60d2f212" providerId="ADAL" clId="{BC02AEA5-3372-47E2-9A8D-29904437E759}" dt="2024-05-20T20:45:42.768" v="889" actId="478"/>
          <ac:spMkLst>
            <pc:docMk/>
            <pc:sldMk cId="310988373" sldId="349"/>
            <ac:spMk id="10" creationId="{A72078E3-CCF5-ECE1-9AB1-A4660C72E1C6}"/>
          </ac:spMkLst>
        </pc:spChg>
        <pc:spChg chg="add del mod">
          <ac:chgData name="Mina Farmanbar" userId="2a1e0098-5dc4-4049-80c3-9d1d60d2f212" providerId="ADAL" clId="{BC02AEA5-3372-47E2-9A8D-29904437E759}" dt="2024-05-20T20:53:20.863" v="963"/>
          <ac:spMkLst>
            <pc:docMk/>
            <pc:sldMk cId="310988373" sldId="349"/>
            <ac:spMk id="11" creationId="{9B9C36C2-DD6E-B4A1-A09A-4FDA50791CAC}"/>
          </ac:spMkLst>
        </pc:spChg>
        <pc:spChg chg="del">
          <ac:chgData name="Mina Farmanbar" userId="2a1e0098-5dc4-4049-80c3-9d1d60d2f212" providerId="ADAL" clId="{BC02AEA5-3372-47E2-9A8D-29904437E759}" dt="2024-05-20T20:45:39.491" v="888" actId="478"/>
          <ac:spMkLst>
            <pc:docMk/>
            <pc:sldMk cId="310988373" sldId="349"/>
            <ac:spMk id="12" creationId="{A3851D1A-5884-782A-E591-751C9B7815DD}"/>
          </ac:spMkLst>
        </pc:spChg>
        <pc:spChg chg="del">
          <ac:chgData name="Mina Farmanbar" userId="2a1e0098-5dc4-4049-80c3-9d1d60d2f212" providerId="ADAL" clId="{BC02AEA5-3372-47E2-9A8D-29904437E759}" dt="2024-05-20T20:45:39.491" v="888" actId="478"/>
          <ac:spMkLst>
            <pc:docMk/>
            <pc:sldMk cId="310988373" sldId="349"/>
            <ac:spMk id="13" creationId="{44503C1F-A1B1-1675-3C68-4901F84A0DB2}"/>
          </ac:spMkLst>
        </pc:spChg>
        <pc:spChg chg="add mod">
          <ac:chgData name="Mina Farmanbar" userId="2a1e0098-5dc4-4049-80c3-9d1d60d2f212" providerId="ADAL" clId="{BC02AEA5-3372-47E2-9A8D-29904437E759}" dt="2024-05-20T20:53:29.292" v="971" actId="1076"/>
          <ac:spMkLst>
            <pc:docMk/>
            <pc:sldMk cId="310988373" sldId="349"/>
            <ac:spMk id="14" creationId="{8BD20499-915A-8095-F268-C568FAE6BCCC}"/>
          </ac:spMkLst>
        </pc:spChg>
        <pc:spChg chg="del">
          <ac:chgData name="Mina Farmanbar" userId="2a1e0098-5dc4-4049-80c3-9d1d60d2f212" providerId="ADAL" clId="{BC02AEA5-3372-47E2-9A8D-29904437E759}" dt="2024-05-20T20:45:42.768" v="889" actId="478"/>
          <ac:spMkLst>
            <pc:docMk/>
            <pc:sldMk cId="310988373" sldId="349"/>
            <ac:spMk id="15" creationId="{2A8779C2-C47D-84EE-9229-98CB14690E57}"/>
          </ac:spMkLst>
        </pc:spChg>
        <pc:spChg chg="del">
          <ac:chgData name="Mina Farmanbar" userId="2a1e0098-5dc4-4049-80c3-9d1d60d2f212" providerId="ADAL" clId="{BC02AEA5-3372-47E2-9A8D-29904437E759}" dt="2024-05-20T20:45:42.768" v="889" actId="478"/>
          <ac:spMkLst>
            <pc:docMk/>
            <pc:sldMk cId="310988373" sldId="349"/>
            <ac:spMk id="16" creationId="{88A60F44-C37B-78AD-95C6-C908100F0D16}"/>
          </ac:spMkLst>
        </pc:spChg>
        <pc:spChg chg="del">
          <ac:chgData name="Mina Farmanbar" userId="2a1e0098-5dc4-4049-80c3-9d1d60d2f212" providerId="ADAL" clId="{BC02AEA5-3372-47E2-9A8D-29904437E759}" dt="2024-05-20T20:45:42.768" v="889" actId="478"/>
          <ac:spMkLst>
            <pc:docMk/>
            <pc:sldMk cId="310988373" sldId="349"/>
            <ac:spMk id="17" creationId="{6CC2AE65-B5C3-30FD-DF87-85CFF6EF610A}"/>
          </ac:spMkLst>
        </pc:spChg>
        <pc:spChg chg="add mod">
          <ac:chgData name="Mina Farmanbar" userId="2a1e0098-5dc4-4049-80c3-9d1d60d2f212" providerId="ADAL" clId="{BC02AEA5-3372-47E2-9A8D-29904437E759}" dt="2024-06-06T15:23:17.555" v="1339" actId="6549"/>
          <ac:spMkLst>
            <pc:docMk/>
            <pc:sldMk cId="310988373" sldId="349"/>
            <ac:spMk id="18" creationId="{994D068F-9FC0-B5A1-36CF-CD8F100BC5DE}"/>
          </ac:spMkLst>
        </pc:spChg>
        <pc:spChg chg="del">
          <ac:chgData name="Mina Farmanbar" userId="2a1e0098-5dc4-4049-80c3-9d1d60d2f212" providerId="ADAL" clId="{BC02AEA5-3372-47E2-9A8D-29904437E759}" dt="2024-05-20T20:45:45.079" v="890" actId="478"/>
          <ac:spMkLst>
            <pc:docMk/>
            <pc:sldMk cId="310988373" sldId="349"/>
            <ac:spMk id="19" creationId="{818D136E-F07F-C927-5110-7223967214BA}"/>
          </ac:spMkLst>
        </pc:spChg>
        <pc:spChg chg="del">
          <ac:chgData name="Mina Farmanbar" userId="2a1e0098-5dc4-4049-80c3-9d1d60d2f212" providerId="ADAL" clId="{BC02AEA5-3372-47E2-9A8D-29904437E759}" dt="2024-05-20T20:45:45.079" v="890" actId="478"/>
          <ac:spMkLst>
            <pc:docMk/>
            <pc:sldMk cId="310988373" sldId="349"/>
            <ac:spMk id="20" creationId="{0C401F30-496B-3C67-6EB3-603D1AE03E29}"/>
          </ac:spMkLst>
        </pc:spChg>
        <pc:spChg chg="mod">
          <ac:chgData name="Mina Farmanbar" userId="2a1e0098-5dc4-4049-80c3-9d1d60d2f212" providerId="ADAL" clId="{BC02AEA5-3372-47E2-9A8D-29904437E759}" dt="2024-06-06T15:22:31.123" v="1333" actId="6549"/>
          <ac:spMkLst>
            <pc:docMk/>
            <pc:sldMk cId="310988373" sldId="349"/>
            <ac:spMk id="21" creationId="{ADB4C0DB-01E6-0179-104B-8F325E94A15C}"/>
          </ac:spMkLst>
        </pc:spChg>
      </pc:sldChg>
      <pc:sldChg chg="addSp delSp modSp add del mod modNotesTx">
        <pc:chgData name="Mina Farmanbar" userId="2a1e0098-5dc4-4049-80c3-9d1d60d2f212" providerId="ADAL" clId="{BC02AEA5-3372-47E2-9A8D-29904437E759}" dt="2024-05-20T21:08:18.595" v="1101" actId="47"/>
        <pc:sldMkLst>
          <pc:docMk/>
          <pc:sldMk cId="2899749127" sldId="350"/>
        </pc:sldMkLst>
        <pc:spChg chg="add mod">
          <ac:chgData name="Mina Farmanbar" userId="2a1e0098-5dc4-4049-80c3-9d1d60d2f212" providerId="ADAL" clId="{BC02AEA5-3372-47E2-9A8D-29904437E759}" dt="2024-05-20T21:02:27.705" v="1056" actId="20577"/>
          <ac:spMkLst>
            <pc:docMk/>
            <pc:sldMk cId="2899749127" sldId="350"/>
            <ac:spMk id="3" creationId="{0952A2CE-F760-F64B-45CA-87BB64B5AD2E}"/>
          </ac:spMkLst>
        </pc:spChg>
        <pc:spChg chg="del mod">
          <ac:chgData name="Mina Farmanbar" userId="2a1e0098-5dc4-4049-80c3-9d1d60d2f212" providerId="ADAL" clId="{BC02AEA5-3372-47E2-9A8D-29904437E759}" dt="2024-05-20T21:01:51.168" v="1046" actId="478"/>
          <ac:spMkLst>
            <pc:docMk/>
            <pc:sldMk cId="2899749127" sldId="350"/>
            <ac:spMk id="6" creationId="{E9462EEF-94AD-4C20-CB5F-9B35A7864D5B}"/>
          </ac:spMkLst>
        </pc:spChg>
        <pc:spChg chg="mod">
          <ac:chgData name="Mina Farmanbar" userId="2a1e0098-5dc4-4049-80c3-9d1d60d2f212" providerId="ADAL" clId="{BC02AEA5-3372-47E2-9A8D-29904437E759}" dt="2024-05-20T21:01:53.370" v="1047" actId="1076"/>
          <ac:spMkLst>
            <pc:docMk/>
            <pc:sldMk cId="2899749127" sldId="350"/>
            <ac:spMk id="7" creationId="{51AED8BC-8F03-7298-E777-009BE958C035}"/>
          </ac:spMkLst>
        </pc:spChg>
        <pc:spChg chg="mod">
          <ac:chgData name="Mina Farmanbar" userId="2a1e0098-5dc4-4049-80c3-9d1d60d2f212" providerId="ADAL" clId="{BC02AEA5-3372-47E2-9A8D-29904437E759}" dt="2024-05-20T20:59:11.903" v="1021" actId="20577"/>
          <ac:spMkLst>
            <pc:docMk/>
            <pc:sldMk cId="2899749127" sldId="350"/>
            <ac:spMk id="21" creationId="{ADB4C0DB-01E6-0179-104B-8F325E94A15C}"/>
          </ac:spMkLst>
        </pc:spChg>
      </pc:sldChg>
      <pc:sldChg chg="addSp delSp modSp new del mod modClrScheme chgLayout modNotesTx">
        <pc:chgData name="Mina Farmanbar" userId="2a1e0098-5dc4-4049-80c3-9d1d60d2f212" providerId="ADAL" clId="{BC02AEA5-3372-47E2-9A8D-29904437E759}" dt="2024-06-07T09:24:02.680" v="1794" actId="47"/>
        <pc:sldMkLst>
          <pc:docMk/>
          <pc:sldMk cId="1189433647" sldId="351"/>
        </pc:sldMkLst>
        <pc:spChg chg="del">
          <ac:chgData name="Mina Farmanbar" userId="2a1e0098-5dc4-4049-80c3-9d1d60d2f212" providerId="ADAL" clId="{BC02AEA5-3372-47E2-9A8D-29904437E759}" dt="2024-05-20T21:02:54.484" v="1059" actId="26606"/>
          <ac:spMkLst>
            <pc:docMk/>
            <pc:sldMk cId="1189433647" sldId="351"/>
            <ac:spMk id="2" creationId="{C67A52C6-D8B0-63CC-B6C5-A525201825D2}"/>
          </ac:spMkLst>
        </pc:spChg>
        <pc:spChg chg="del">
          <ac:chgData name="Mina Farmanbar" userId="2a1e0098-5dc4-4049-80c3-9d1d60d2f212" providerId="ADAL" clId="{BC02AEA5-3372-47E2-9A8D-29904437E759}" dt="2024-05-20T21:02:54.484" v="1059" actId="26606"/>
          <ac:spMkLst>
            <pc:docMk/>
            <pc:sldMk cId="1189433647" sldId="351"/>
            <ac:spMk id="3" creationId="{C0AE3AC3-FA3F-FD6E-F814-F5129A60F3EF}"/>
          </ac:spMkLst>
        </pc:spChg>
        <pc:spChg chg="del">
          <ac:chgData name="Mina Farmanbar" userId="2a1e0098-5dc4-4049-80c3-9d1d60d2f212" providerId="ADAL" clId="{BC02AEA5-3372-47E2-9A8D-29904437E759}" dt="2024-05-20T21:02:54.484" v="1059" actId="26606"/>
          <ac:spMkLst>
            <pc:docMk/>
            <pc:sldMk cId="1189433647" sldId="351"/>
            <ac:spMk id="4" creationId="{B7C621E9-9EC8-6FD7-BE26-C5A3E371E715}"/>
          </ac:spMkLst>
        </pc:spChg>
        <pc:spChg chg="mod ord">
          <ac:chgData name="Mina Farmanbar" userId="2a1e0098-5dc4-4049-80c3-9d1d60d2f212" providerId="ADAL" clId="{BC02AEA5-3372-47E2-9A8D-29904437E759}" dt="2024-05-24T09:30:58.941" v="1170"/>
          <ac:spMkLst>
            <pc:docMk/>
            <pc:sldMk cId="1189433647" sldId="351"/>
            <ac:spMk id="5" creationId="{8A0F8E61-E4D8-4573-B14E-A80CAF9DDA9C}"/>
          </ac:spMkLst>
        </pc:spChg>
        <pc:spChg chg="add del mod">
          <ac:chgData name="Mina Farmanbar" userId="2a1e0098-5dc4-4049-80c3-9d1d60d2f212" providerId="ADAL" clId="{BC02AEA5-3372-47E2-9A8D-29904437E759}" dt="2024-05-20T21:05:28.751" v="1079"/>
          <ac:spMkLst>
            <pc:docMk/>
            <pc:sldMk cId="1189433647" sldId="351"/>
            <ac:spMk id="9" creationId="{E35E6F3B-DACE-4EA8-995E-AF4D13C831D6}"/>
          </ac:spMkLst>
        </pc:spChg>
        <pc:spChg chg="add mod">
          <ac:chgData name="Mina Farmanbar" userId="2a1e0098-5dc4-4049-80c3-9d1d60d2f212" providerId="ADAL" clId="{BC02AEA5-3372-47E2-9A8D-29904437E759}" dt="2024-05-24T09:30:58.941" v="1170"/>
          <ac:spMkLst>
            <pc:docMk/>
            <pc:sldMk cId="1189433647" sldId="351"/>
            <ac:spMk id="12" creationId="{9B5C53A7-364C-EFA0-98BB-DFFCEACA899A}"/>
          </ac:spMkLst>
        </pc:spChg>
        <pc:picChg chg="add mod">
          <ac:chgData name="Mina Farmanbar" userId="2a1e0098-5dc4-4049-80c3-9d1d60d2f212" providerId="ADAL" clId="{BC02AEA5-3372-47E2-9A8D-29904437E759}" dt="2024-05-20T21:02:54.484" v="1059" actId="26606"/>
          <ac:picMkLst>
            <pc:docMk/>
            <pc:sldMk cId="1189433647" sldId="351"/>
            <ac:picMk id="7" creationId="{786E0469-D19D-F333-D51D-B37A63A7E309}"/>
          </ac:picMkLst>
        </pc:picChg>
      </pc:sldChg>
      <pc:sldChg chg="addSp delSp modSp new mod modNotesTx">
        <pc:chgData name="Mina Farmanbar" userId="2a1e0098-5dc4-4049-80c3-9d1d60d2f212" providerId="ADAL" clId="{BC02AEA5-3372-47E2-9A8D-29904437E759}" dt="2024-06-06T16:42:31.086" v="1511" actId="20577"/>
        <pc:sldMkLst>
          <pc:docMk/>
          <pc:sldMk cId="2903726376" sldId="352"/>
        </pc:sldMkLst>
        <pc:spChg chg="mod">
          <ac:chgData name="Mina Farmanbar" userId="2a1e0098-5dc4-4049-80c3-9d1d60d2f212" providerId="ADAL" clId="{BC02AEA5-3372-47E2-9A8D-29904437E759}" dt="2024-06-06T16:39:13.562" v="1497" actId="6549"/>
          <ac:spMkLst>
            <pc:docMk/>
            <pc:sldMk cId="2903726376" sldId="352"/>
            <ac:spMk id="2" creationId="{77E4F7BD-828D-616B-6744-CD12DBDC5DA9}"/>
          </ac:spMkLst>
        </pc:spChg>
        <pc:spChg chg="mod">
          <ac:chgData name="Mina Farmanbar" userId="2a1e0098-5dc4-4049-80c3-9d1d60d2f212" providerId="ADAL" clId="{BC02AEA5-3372-47E2-9A8D-29904437E759}" dt="2024-06-06T16:42:31.086" v="1511" actId="20577"/>
          <ac:spMkLst>
            <pc:docMk/>
            <pc:sldMk cId="2903726376" sldId="352"/>
            <ac:spMk id="3" creationId="{6F18D212-8968-9010-A63A-114775818B99}"/>
          </ac:spMkLst>
        </pc:spChg>
        <pc:spChg chg="mod">
          <ac:chgData name="Mina Farmanbar" userId="2a1e0098-5dc4-4049-80c3-9d1d60d2f212" providerId="ADAL" clId="{BC02AEA5-3372-47E2-9A8D-29904437E759}" dt="2024-05-24T09:30:58.941" v="1170"/>
          <ac:spMkLst>
            <pc:docMk/>
            <pc:sldMk cId="2903726376" sldId="352"/>
            <ac:spMk id="4" creationId="{E33084A5-50FA-6DBF-6C42-7436F9CCA65E}"/>
          </ac:spMkLst>
        </pc:spChg>
        <pc:spChg chg="add del mod">
          <ac:chgData name="Mina Farmanbar" userId="2a1e0098-5dc4-4049-80c3-9d1d60d2f212" providerId="ADAL" clId="{BC02AEA5-3372-47E2-9A8D-29904437E759}" dt="2024-06-06T16:39:59.168" v="1505"/>
          <ac:spMkLst>
            <pc:docMk/>
            <pc:sldMk cId="2903726376" sldId="352"/>
            <ac:spMk id="6" creationId="{355CF2F2-CBC9-BDF7-5A72-35892F1893CB}"/>
          </ac:spMkLst>
        </pc:spChg>
      </pc:sldChg>
      <pc:sldChg chg="addSp modSp add mod">
        <pc:chgData name="Mina Farmanbar" userId="2a1e0098-5dc4-4049-80c3-9d1d60d2f212" providerId="ADAL" clId="{BC02AEA5-3372-47E2-9A8D-29904437E759}" dt="2024-06-06T14:28:13.302" v="1283" actId="207"/>
        <pc:sldMkLst>
          <pc:docMk/>
          <pc:sldMk cId="30222250" sldId="353"/>
        </pc:sldMkLst>
        <pc:spChg chg="mod">
          <ac:chgData name="Mina Farmanbar" userId="2a1e0098-5dc4-4049-80c3-9d1d60d2f212" providerId="ADAL" clId="{BC02AEA5-3372-47E2-9A8D-29904437E759}" dt="2024-06-06T14:27:51.104" v="1279"/>
          <ac:spMkLst>
            <pc:docMk/>
            <pc:sldMk cId="30222250" sldId="353"/>
            <ac:spMk id="3" creationId="{BE390E3A-E24C-E311-DB91-A53F5334F70E}"/>
          </ac:spMkLst>
        </pc:spChg>
        <pc:spChg chg="add mod">
          <ac:chgData name="Mina Farmanbar" userId="2a1e0098-5dc4-4049-80c3-9d1d60d2f212" providerId="ADAL" clId="{BC02AEA5-3372-47E2-9A8D-29904437E759}" dt="2024-06-06T14:28:13.302" v="1283" actId="207"/>
          <ac:spMkLst>
            <pc:docMk/>
            <pc:sldMk cId="30222250" sldId="353"/>
            <ac:spMk id="7" creationId="{44C5E6C7-C11E-5261-46E7-4BCFD683E089}"/>
          </ac:spMkLst>
        </pc:spChg>
      </pc:sldChg>
      <pc:sldChg chg="delSp modSp new mod">
        <pc:chgData name="Mina Farmanbar" userId="2a1e0098-5dc4-4049-80c3-9d1d60d2f212" providerId="ADAL" clId="{BC02AEA5-3372-47E2-9A8D-29904437E759}" dt="2024-06-06T16:18:01.567" v="1453" actId="122"/>
        <pc:sldMkLst>
          <pc:docMk/>
          <pc:sldMk cId="1686468979" sldId="354"/>
        </pc:sldMkLst>
        <pc:spChg chg="mod">
          <ac:chgData name="Mina Farmanbar" userId="2a1e0098-5dc4-4049-80c3-9d1d60d2f212" providerId="ADAL" clId="{BC02AEA5-3372-47E2-9A8D-29904437E759}" dt="2024-06-06T16:18:01.567" v="1453" actId="122"/>
          <ac:spMkLst>
            <pc:docMk/>
            <pc:sldMk cId="1686468979" sldId="354"/>
            <ac:spMk id="3" creationId="{80939D29-C97B-D432-E583-9D839762975B}"/>
          </ac:spMkLst>
        </pc:spChg>
        <pc:spChg chg="del">
          <ac:chgData name="Mina Farmanbar" userId="2a1e0098-5dc4-4049-80c3-9d1d60d2f212" providerId="ADAL" clId="{BC02AEA5-3372-47E2-9A8D-29904437E759}" dt="2024-06-06T16:17:53.087" v="1445" actId="478"/>
          <ac:spMkLst>
            <pc:docMk/>
            <pc:sldMk cId="1686468979" sldId="354"/>
            <ac:spMk id="4" creationId="{6E075F3D-EA7D-43A5-B7D0-468B5389890D}"/>
          </ac:spMkLst>
        </pc:spChg>
      </pc:sldChg>
      <pc:sldChg chg="addSp delSp modSp add mod ord">
        <pc:chgData name="Mina Farmanbar" userId="2a1e0098-5dc4-4049-80c3-9d1d60d2f212" providerId="ADAL" clId="{BC02AEA5-3372-47E2-9A8D-29904437E759}" dt="2024-06-07T09:25:17.913" v="1802" actId="1076"/>
        <pc:sldMkLst>
          <pc:docMk/>
          <pc:sldMk cId="2102323869" sldId="355"/>
        </pc:sldMkLst>
        <pc:spChg chg="mod">
          <ac:chgData name="Mina Farmanbar" userId="2a1e0098-5dc4-4049-80c3-9d1d60d2f212" providerId="ADAL" clId="{BC02AEA5-3372-47E2-9A8D-29904437E759}" dt="2024-06-06T16:11:05.588" v="1394" actId="207"/>
          <ac:spMkLst>
            <pc:docMk/>
            <pc:sldMk cId="2102323869" sldId="355"/>
            <ac:spMk id="4" creationId="{5B931490-C9ED-96C9-F096-E0E231EFE937}"/>
          </ac:spMkLst>
        </pc:spChg>
        <pc:picChg chg="add mod">
          <ac:chgData name="Mina Farmanbar" userId="2a1e0098-5dc4-4049-80c3-9d1d60d2f212" providerId="ADAL" clId="{BC02AEA5-3372-47E2-9A8D-29904437E759}" dt="2024-06-07T09:25:17.913" v="1802" actId="1076"/>
          <ac:picMkLst>
            <pc:docMk/>
            <pc:sldMk cId="2102323869" sldId="355"/>
            <ac:picMk id="3" creationId="{6221A46E-B3F4-508D-88F4-BC2451470060}"/>
          </ac:picMkLst>
        </pc:picChg>
        <pc:picChg chg="del mod">
          <ac:chgData name="Mina Farmanbar" userId="2a1e0098-5dc4-4049-80c3-9d1d60d2f212" providerId="ADAL" clId="{BC02AEA5-3372-47E2-9A8D-29904437E759}" dt="2024-06-07T09:25:08.680" v="1798" actId="478"/>
          <ac:picMkLst>
            <pc:docMk/>
            <pc:sldMk cId="2102323869" sldId="355"/>
            <ac:picMk id="4098" creationId="{3DA736ED-DB3C-1F7F-708A-E5174347C20D}"/>
          </ac:picMkLst>
        </pc:picChg>
      </pc:sldChg>
      <pc:sldChg chg="delSp modSp add mod ord">
        <pc:chgData name="Mina Farmanbar" userId="2a1e0098-5dc4-4049-80c3-9d1d60d2f212" providerId="ADAL" clId="{BC02AEA5-3372-47E2-9A8D-29904437E759}" dt="2024-06-06T16:40:16.742" v="1509" actId="6549"/>
        <pc:sldMkLst>
          <pc:docMk/>
          <pc:sldMk cId="3716605773" sldId="356"/>
        </pc:sldMkLst>
        <pc:spChg chg="mod">
          <ac:chgData name="Mina Farmanbar" userId="2a1e0098-5dc4-4049-80c3-9d1d60d2f212" providerId="ADAL" clId="{BC02AEA5-3372-47E2-9A8D-29904437E759}" dt="2024-06-06T16:40:16.742" v="1509" actId="6549"/>
          <ac:spMkLst>
            <pc:docMk/>
            <pc:sldMk cId="3716605773" sldId="356"/>
            <ac:spMk id="4" creationId="{5B931490-C9ED-96C9-F096-E0E231EFE937}"/>
          </ac:spMkLst>
        </pc:spChg>
        <pc:picChg chg="del">
          <ac:chgData name="Mina Farmanbar" userId="2a1e0098-5dc4-4049-80c3-9d1d60d2f212" providerId="ADAL" clId="{BC02AEA5-3372-47E2-9A8D-29904437E759}" dt="2024-06-06T16:15:57.509" v="1439" actId="478"/>
          <ac:picMkLst>
            <pc:docMk/>
            <pc:sldMk cId="3716605773" sldId="356"/>
            <ac:picMk id="4098" creationId="{3DA736ED-DB3C-1F7F-708A-E5174347C20D}"/>
          </ac:picMkLst>
        </pc:picChg>
      </pc:sldChg>
      <pc:sldChg chg="modSp new mod">
        <pc:chgData name="Mina Farmanbar" userId="2a1e0098-5dc4-4049-80c3-9d1d60d2f212" providerId="ADAL" clId="{BC02AEA5-3372-47E2-9A8D-29904437E759}" dt="2024-06-06T16:19:05.931" v="1459" actId="403"/>
        <pc:sldMkLst>
          <pc:docMk/>
          <pc:sldMk cId="2500637391" sldId="357"/>
        </pc:sldMkLst>
        <pc:spChg chg="mod">
          <ac:chgData name="Mina Farmanbar" userId="2a1e0098-5dc4-4049-80c3-9d1d60d2f212" providerId="ADAL" clId="{BC02AEA5-3372-47E2-9A8D-29904437E759}" dt="2024-06-06T16:19:05.931" v="1459" actId="403"/>
          <ac:spMkLst>
            <pc:docMk/>
            <pc:sldMk cId="2500637391" sldId="357"/>
            <ac:spMk id="3" creationId="{2D63D36B-94E4-0935-B8BA-42B4A716897A}"/>
          </ac:spMkLst>
        </pc:spChg>
      </pc:sldChg>
      <pc:sldChg chg="addSp delSp modSp add mod ord">
        <pc:chgData name="Mina Farmanbar" userId="2a1e0098-5dc4-4049-80c3-9d1d60d2f212" providerId="ADAL" clId="{BC02AEA5-3372-47E2-9A8D-29904437E759}" dt="2024-06-07T09:10:34.670" v="1534" actId="20577"/>
        <pc:sldMkLst>
          <pc:docMk/>
          <pc:sldMk cId="2984171324" sldId="358"/>
        </pc:sldMkLst>
        <pc:spChg chg="del mod">
          <ac:chgData name="Mina Farmanbar" userId="2a1e0098-5dc4-4049-80c3-9d1d60d2f212" providerId="ADAL" clId="{BC02AEA5-3372-47E2-9A8D-29904437E759}" dt="2024-06-06T16:37:12.908" v="1481"/>
          <ac:spMkLst>
            <pc:docMk/>
            <pc:sldMk cId="2984171324" sldId="358"/>
            <ac:spMk id="3" creationId="{336846F5-2F52-8331-FC13-921FAFB22EBC}"/>
          </ac:spMkLst>
        </pc:spChg>
        <pc:spChg chg="add mod">
          <ac:chgData name="Mina Farmanbar" userId="2a1e0098-5dc4-4049-80c3-9d1d60d2f212" providerId="ADAL" clId="{BC02AEA5-3372-47E2-9A8D-29904437E759}" dt="2024-06-07T09:10:34.670" v="1534" actId="20577"/>
          <ac:spMkLst>
            <pc:docMk/>
            <pc:sldMk cId="2984171324" sldId="358"/>
            <ac:spMk id="3" creationId="{96FFCA8A-54CC-4DF8-9F93-F849F2C8E245}"/>
          </ac:spMkLst>
        </pc:spChg>
        <pc:spChg chg="mod">
          <ac:chgData name="Mina Farmanbar" userId="2a1e0098-5dc4-4049-80c3-9d1d60d2f212" providerId="ADAL" clId="{BC02AEA5-3372-47E2-9A8D-29904437E759}" dt="2024-06-07T09:10:11.427" v="1525"/>
          <ac:spMkLst>
            <pc:docMk/>
            <pc:sldMk cId="2984171324" sldId="358"/>
            <ac:spMk id="4" creationId="{5B931490-C9ED-96C9-F096-E0E231EFE937}"/>
          </ac:spMkLst>
        </pc:spChg>
        <pc:spChg chg="mod">
          <ac:chgData name="Mina Farmanbar" userId="2a1e0098-5dc4-4049-80c3-9d1d60d2f212" providerId="ADAL" clId="{BC02AEA5-3372-47E2-9A8D-29904437E759}" dt="2024-06-07T09:10:13.769" v="1527"/>
          <ac:spMkLst>
            <pc:docMk/>
            <pc:sldMk cId="2984171324" sldId="358"/>
            <ac:spMk id="6" creationId="{406A5BB2-D05B-64E8-E64B-70EA10C0E316}"/>
          </ac:spMkLst>
        </pc:spChg>
        <pc:picChg chg="mod">
          <ac:chgData name="Mina Farmanbar" userId="2a1e0098-5dc4-4049-80c3-9d1d60d2f212" providerId="ADAL" clId="{BC02AEA5-3372-47E2-9A8D-29904437E759}" dt="2024-06-06T16:37:25.537" v="1486" actId="1076"/>
          <ac:picMkLst>
            <pc:docMk/>
            <pc:sldMk cId="2984171324" sldId="358"/>
            <ac:picMk id="2050" creationId="{E7560A03-4125-3F69-EE0F-EA7FF39DF39A}"/>
          </ac:picMkLst>
        </pc:picChg>
      </pc:sldChg>
      <pc:sldChg chg="modSp add mod modNotesTx">
        <pc:chgData name="Mina Farmanbar" userId="2a1e0098-5dc4-4049-80c3-9d1d60d2f212" providerId="ADAL" clId="{BC02AEA5-3372-47E2-9A8D-29904437E759}" dt="2024-06-06T16:41:10.185" v="1510" actId="20577"/>
        <pc:sldMkLst>
          <pc:docMk/>
          <pc:sldMk cId="3518625769" sldId="370"/>
        </pc:sldMkLst>
        <pc:spChg chg="mod">
          <ac:chgData name="Mina Farmanbar" userId="2a1e0098-5dc4-4049-80c3-9d1d60d2f212" providerId="ADAL" clId="{BC02AEA5-3372-47E2-9A8D-29904437E759}" dt="2024-06-06T16:35:55.023" v="1476" actId="255"/>
          <ac:spMkLst>
            <pc:docMk/>
            <pc:sldMk cId="3518625769" sldId="370"/>
            <ac:spMk id="2" creationId="{94DB8287-6178-6F17-1E2E-A7D1BE0828BB}"/>
          </ac:spMkLst>
        </pc:spChg>
      </pc:sldChg>
      <pc:sldChg chg="addSp delSp modSp add mod modNotesTx">
        <pc:chgData name="Mina Farmanbar" userId="2a1e0098-5dc4-4049-80c3-9d1d60d2f212" providerId="ADAL" clId="{BC02AEA5-3372-47E2-9A8D-29904437E759}" dt="2024-06-07T09:23:56.789" v="1793" actId="14100"/>
        <pc:sldMkLst>
          <pc:docMk/>
          <pc:sldMk cId="2986174611" sldId="371"/>
        </pc:sldMkLst>
        <pc:spChg chg="mod">
          <ac:chgData name="Mina Farmanbar" userId="2a1e0098-5dc4-4049-80c3-9d1d60d2f212" providerId="ADAL" clId="{BC02AEA5-3372-47E2-9A8D-29904437E759}" dt="2024-06-07T09:17:12.752" v="1627" actId="1076"/>
          <ac:spMkLst>
            <pc:docMk/>
            <pc:sldMk cId="2986174611" sldId="371"/>
            <ac:spMk id="2" creationId="{7F419729-B726-DDEB-B76D-1078FF48E29D}"/>
          </ac:spMkLst>
        </pc:spChg>
        <pc:spChg chg="add 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3" creationId="{15622F69-877E-5F85-7379-731C9B499A02}"/>
          </ac:spMkLst>
        </pc:spChg>
        <pc:spChg chg="mod">
          <ac:chgData name="Mina Farmanbar" userId="2a1e0098-5dc4-4049-80c3-9d1d60d2f212" providerId="ADAL" clId="{BC02AEA5-3372-47E2-9A8D-29904437E759}" dt="2024-06-07T09:15:40.633" v="1612" actId="404"/>
          <ac:spMkLst>
            <pc:docMk/>
            <pc:sldMk cId="2986174611" sldId="371"/>
            <ac:spMk id="5" creationId="{5E290CAF-0FCF-DD10-1B03-DDE8BD087432}"/>
          </ac:spMkLst>
        </pc:spChg>
        <pc:spChg chg="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6" creationId="{E9462EEF-94AD-4C20-CB5F-9B35A7864D5B}"/>
          </ac:spMkLst>
        </pc:spChg>
        <pc:spChg chg="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7" creationId="{51AED8BC-8F03-7298-E777-009BE958C035}"/>
          </ac:spMkLst>
        </pc:spChg>
        <pc:spChg chg="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8" creationId="{09ACB594-BF23-87A5-CCDF-5C05C489A6B1}"/>
          </ac:spMkLst>
        </pc:spChg>
        <pc:spChg chg="add mod">
          <ac:chgData name="Mina Farmanbar" userId="2a1e0098-5dc4-4049-80c3-9d1d60d2f212" providerId="ADAL" clId="{BC02AEA5-3372-47E2-9A8D-29904437E759}" dt="2024-06-07T09:20:23.792" v="1683" actId="1076"/>
          <ac:spMkLst>
            <pc:docMk/>
            <pc:sldMk cId="2986174611" sldId="371"/>
            <ac:spMk id="9" creationId="{612094CA-B646-5CEF-5553-96BF136949A3}"/>
          </ac:spMkLst>
        </pc:spChg>
        <pc:spChg chg="add mod">
          <ac:chgData name="Mina Farmanbar" userId="2a1e0098-5dc4-4049-80c3-9d1d60d2f212" providerId="ADAL" clId="{BC02AEA5-3372-47E2-9A8D-29904437E759}" dt="2024-06-07T09:20:20.917" v="1682" actId="1076"/>
          <ac:spMkLst>
            <pc:docMk/>
            <pc:sldMk cId="2986174611" sldId="371"/>
            <ac:spMk id="10" creationId="{50F56B77-31D6-B848-3417-01EDB8954C3E}"/>
          </ac:spMkLst>
        </pc:spChg>
        <pc:spChg chg="add mod">
          <ac:chgData name="Mina Farmanbar" userId="2a1e0098-5dc4-4049-80c3-9d1d60d2f212" providerId="ADAL" clId="{BC02AEA5-3372-47E2-9A8D-29904437E759}" dt="2024-06-07T09:23:51.879" v="1792" actId="6549"/>
          <ac:spMkLst>
            <pc:docMk/>
            <pc:sldMk cId="2986174611" sldId="371"/>
            <ac:spMk id="11" creationId="{823C20D7-28F4-99A6-EA5D-42251A378695}"/>
          </ac:spMkLst>
        </pc:spChg>
        <pc:spChg chg="add mod">
          <ac:chgData name="Mina Farmanbar" userId="2a1e0098-5dc4-4049-80c3-9d1d60d2f212" providerId="ADAL" clId="{BC02AEA5-3372-47E2-9A8D-29904437E759}" dt="2024-06-07T09:23:56.789" v="1793" actId="14100"/>
          <ac:spMkLst>
            <pc:docMk/>
            <pc:sldMk cId="2986174611" sldId="371"/>
            <ac:spMk id="12" creationId="{B0582086-DE93-645F-FA51-82E972D7F99C}"/>
          </ac:spMkLst>
        </pc:spChg>
        <pc:spChg chg="add mod">
          <ac:chgData name="Mina Farmanbar" userId="2a1e0098-5dc4-4049-80c3-9d1d60d2f212" providerId="ADAL" clId="{BC02AEA5-3372-47E2-9A8D-29904437E759}" dt="2024-06-07T09:21:22.052" v="1710" actId="20577"/>
          <ac:spMkLst>
            <pc:docMk/>
            <pc:sldMk cId="2986174611" sldId="371"/>
            <ac:spMk id="13" creationId="{54E56B70-7C96-E5B9-3136-545C6DF2A2CD}"/>
          </ac:spMkLst>
        </pc:spChg>
        <pc:spChg chg="add del 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14" creationId="{8BD20499-915A-8095-F268-C568FAE6BCCC}"/>
          </ac:spMkLst>
        </pc:spChg>
        <pc:spChg chg="add mod">
          <ac:chgData name="Mina Farmanbar" userId="2a1e0098-5dc4-4049-80c3-9d1d60d2f212" providerId="ADAL" clId="{BC02AEA5-3372-47E2-9A8D-29904437E759}" dt="2024-06-07T09:23:06.865" v="1790" actId="20577"/>
          <ac:spMkLst>
            <pc:docMk/>
            <pc:sldMk cId="2986174611" sldId="371"/>
            <ac:spMk id="15" creationId="{643F2012-309E-80FD-7B3E-F127B0D2B3DA}"/>
          </ac:spMkLst>
        </pc:spChg>
        <pc:spChg chg="add mod">
          <ac:chgData name="Mina Farmanbar" userId="2a1e0098-5dc4-4049-80c3-9d1d60d2f212" providerId="ADAL" clId="{BC02AEA5-3372-47E2-9A8D-29904437E759}" dt="2024-06-07T09:22:35.024" v="1779" actId="1076"/>
          <ac:spMkLst>
            <pc:docMk/>
            <pc:sldMk cId="2986174611" sldId="371"/>
            <ac:spMk id="16" creationId="{D3D359EE-FBD5-83BA-78BE-6B011E34FBA9}"/>
          </ac:spMkLst>
        </pc:spChg>
        <pc:spChg chg="add mod">
          <ac:chgData name="Mina Farmanbar" userId="2a1e0098-5dc4-4049-80c3-9d1d60d2f212" providerId="ADAL" clId="{BC02AEA5-3372-47E2-9A8D-29904437E759}" dt="2024-06-07T09:22:41.218" v="1787" actId="20577"/>
          <ac:spMkLst>
            <pc:docMk/>
            <pc:sldMk cId="2986174611" sldId="371"/>
            <ac:spMk id="17" creationId="{107D3F93-7514-0F68-5DB7-8CB89863255C}"/>
          </ac:spMkLst>
        </pc:spChg>
        <pc:spChg chg="mod">
          <ac:chgData name="Mina Farmanbar" userId="2a1e0098-5dc4-4049-80c3-9d1d60d2f212" providerId="ADAL" clId="{BC02AEA5-3372-47E2-9A8D-29904437E759}" dt="2024-06-07T09:22:27.678" v="1777" actId="207"/>
          <ac:spMkLst>
            <pc:docMk/>
            <pc:sldMk cId="2986174611" sldId="371"/>
            <ac:spMk id="18" creationId="{994D068F-9FC0-B5A1-36CF-CD8F100BC5DE}"/>
          </ac:spMkLst>
        </pc:spChg>
        <pc:spChg chg="mod">
          <ac:chgData name="Mina Farmanbar" userId="2a1e0098-5dc4-4049-80c3-9d1d60d2f212" providerId="ADAL" clId="{BC02AEA5-3372-47E2-9A8D-29904437E759}" dt="2024-06-07T09:17:25.229" v="1628" actId="1076"/>
          <ac:spMkLst>
            <pc:docMk/>
            <pc:sldMk cId="2986174611" sldId="371"/>
            <ac:spMk id="21" creationId="{ADB4C0DB-01E6-0179-104B-8F325E94A15C}"/>
          </ac:spMkLst>
        </pc:spChg>
      </pc:sldChg>
      <pc:sldMasterChg chg="delSldLayout modSldLayout">
        <pc:chgData name="Mina Farmanbar" userId="2a1e0098-5dc4-4049-80c3-9d1d60d2f212" providerId="ADAL" clId="{BC02AEA5-3372-47E2-9A8D-29904437E759}" dt="2024-06-06T14:14:09.540" v="1178" actId="478"/>
        <pc:sldMasterMkLst>
          <pc:docMk/>
          <pc:sldMasterMk cId="1788353970" sldId="2147483648"/>
        </pc:sldMasterMkLst>
        <pc:sldLayoutChg chg="delSp mod">
          <pc:chgData name="Mina Farmanbar" userId="2a1e0098-5dc4-4049-80c3-9d1d60d2f212" providerId="ADAL" clId="{BC02AEA5-3372-47E2-9A8D-29904437E759}" dt="2024-06-06T14:14:09.540" v="1178" actId="478"/>
          <pc:sldLayoutMkLst>
            <pc:docMk/>
            <pc:sldMasterMk cId="1788353970" sldId="2147483648"/>
            <pc:sldLayoutMk cId="2916498579" sldId="2147483649"/>
          </pc:sldLayoutMkLst>
          <pc:grpChg chg="del">
            <ac:chgData name="Mina Farmanbar" userId="2a1e0098-5dc4-4049-80c3-9d1d60d2f212" providerId="ADAL" clId="{BC02AEA5-3372-47E2-9A8D-29904437E759}" dt="2024-06-06T14:14:09.540" v="1178" actId="478"/>
            <ac:grpSpMkLst>
              <pc:docMk/>
              <pc:sldMasterMk cId="1788353970" sldId="2147483648"/>
              <pc:sldLayoutMk cId="2916498579" sldId="2147483649"/>
              <ac:grpSpMk id="7" creationId="{13537B6D-42A5-F449-2691-321A167F7C08}"/>
            </ac:grpSpMkLst>
          </pc:grpChg>
        </pc:sldLayoutChg>
        <pc:sldLayoutChg chg="delSp mod">
          <pc:chgData name="Mina Farmanbar" userId="2a1e0098-5dc4-4049-80c3-9d1d60d2f212" providerId="ADAL" clId="{BC02AEA5-3372-47E2-9A8D-29904437E759}" dt="2024-06-06T14:14:07.079" v="1177" actId="478"/>
          <pc:sldLayoutMkLst>
            <pc:docMk/>
            <pc:sldMasterMk cId="1788353970" sldId="2147483648"/>
            <pc:sldLayoutMk cId="2782271272" sldId="2147483650"/>
          </pc:sldLayoutMkLst>
          <pc:grpChg chg="del">
            <ac:chgData name="Mina Farmanbar" userId="2a1e0098-5dc4-4049-80c3-9d1d60d2f212" providerId="ADAL" clId="{BC02AEA5-3372-47E2-9A8D-29904437E759}" dt="2024-06-06T14:14:07.079" v="1177" actId="478"/>
            <ac:grpSpMkLst>
              <pc:docMk/>
              <pc:sldMasterMk cId="1788353970" sldId="2147483648"/>
              <pc:sldLayoutMk cId="2782271272" sldId="2147483650"/>
              <ac:grpSpMk id="13" creationId="{AC10D125-AB73-D276-4947-94204736A30D}"/>
            </ac:grpSpMkLst>
          </pc:grpChg>
        </pc:sldLayoutChg>
        <pc:sldLayoutChg chg="delSp mod">
          <pc:chgData name="Mina Farmanbar" userId="2a1e0098-5dc4-4049-80c3-9d1d60d2f212" providerId="ADAL" clId="{BC02AEA5-3372-47E2-9A8D-29904437E759}" dt="2024-06-06T14:14:00.908" v="1175" actId="478"/>
          <pc:sldLayoutMkLst>
            <pc:docMk/>
            <pc:sldMasterMk cId="1788353970" sldId="2147483648"/>
            <pc:sldLayoutMk cId="3190945164" sldId="2147483661"/>
          </pc:sldLayoutMkLst>
          <pc:grpChg chg="del">
            <ac:chgData name="Mina Farmanbar" userId="2a1e0098-5dc4-4049-80c3-9d1d60d2f212" providerId="ADAL" clId="{BC02AEA5-3372-47E2-9A8D-29904437E759}" dt="2024-06-06T14:14:00.908" v="1175" actId="478"/>
            <ac:grpSpMkLst>
              <pc:docMk/>
              <pc:sldMasterMk cId="1788353970" sldId="2147483648"/>
              <pc:sldLayoutMk cId="3190945164" sldId="2147483661"/>
              <ac:grpSpMk id="9" creationId="{ABA2A58C-57B7-834C-8F5C-3299322411B1}"/>
            </ac:grpSpMkLst>
          </pc:grpChg>
        </pc:sldLayoutChg>
        <pc:sldLayoutChg chg="delSp mod">
          <pc:chgData name="Mina Farmanbar" userId="2a1e0098-5dc4-4049-80c3-9d1d60d2f212" providerId="ADAL" clId="{BC02AEA5-3372-47E2-9A8D-29904437E759}" dt="2024-06-06T14:14:03.118" v="1176" actId="478"/>
          <pc:sldLayoutMkLst>
            <pc:docMk/>
            <pc:sldMasterMk cId="1788353970" sldId="2147483648"/>
            <pc:sldLayoutMk cId="2544706900" sldId="2147483666"/>
          </pc:sldLayoutMkLst>
          <pc:grpChg chg="del">
            <ac:chgData name="Mina Farmanbar" userId="2a1e0098-5dc4-4049-80c3-9d1d60d2f212" providerId="ADAL" clId="{BC02AEA5-3372-47E2-9A8D-29904437E759}" dt="2024-06-06T14:14:03.118" v="1176" actId="478"/>
            <ac:grpSpMkLst>
              <pc:docMk/>
              <pc:sldMasterMk cId="1788353970" sldId="2147483648"/>
              <pc:sldLayoutMk cId="2544706900" sldId="2147483666"/>
              <ac:grpSpMk id="5" creationId="{78AD52EA-B01E-8D38-D87A-BF7EB5B58A82}"/>
            </ac:grpSpMkLst>
          </pc:grpChg>
        </pc:sldLayoutChg>
        <pc:sldLayoutChg chg="delSp mod">
          <pc:chgData name="Mina Farmanbar" userId="2a1e0098-5dc4-4049-80c3-9d1d60d2f212" providerId="ADAL" clId="{BC02AEA5-3372-47E2-9A8D-29904437E759}" dt="2024-06-06T14:13:55.608" v="1173" actId="478"/>
          <pc:sldLayoutMkLst>
            <pc:docMk/>
            <pc:sldMasterMk cId="1788353970" sldId="2147483648"/>
            <pc:sldLayoutMk cId="767843504" sldId="2147483668"/>
          </pc:sldLayoutMkLst>
          <pc:spChg chg="del">
            <ac:chgData name="Mina Farmanbar" userId="2a1e0098-5dc4-4049-80c3-9d1d60d2f212" providerId="ADAL" clId="{BC02AEA5-3372-47E2-9A8D-29904437E759}" dt="2024-06-06T14:13:54.241" v="1172" actId="478"/>
            <ac:spMkLst>
              <pc:docMk/>
              <pc:sldMasterMk cId="1788353970" sldId="2147483648"/>
              <pc:sldLayoutMk cId="767843504" sldId="2147483668"/>
              <ac:spMk id="4" creationId="{6A7F6A3F-E1DD-A246-9A6D-5F9B18BA2588}"/>
            </ac:spMkLst>
          </pc:spChg>
          <pc:grpChg chg="del">
            <ac:chgData name="Mina Farmanbar" userId="2a1e0098-5dc4-4049-80c3-9d1d60d2f212" providerId="ADAL" clId="{BC02AEA5-3372-47E2-9A8D-29904437E759}" dt="2024-06-06T14:13:55.608" v="1173" actId="478"/>
            <ac:grpSpMkLst>
              <pc:docMk/>
              <pc:sldMasterMk cId="1788353970" sldId="2147483648"/>
              <pc:sldLayoutMk cId="767843504" sldId="2147483668"/>
              <ac:grpSpMk id="16" creationId="{14DB56B5-5DD7-95E3-52B2-EDC4B3F13058}"/>
            </ac:grpSpMkLst>
          </pc:grpChg>
        </pc:sldLayoutChg>
        <pc:sldLayoutChg chg="delSp mod">
          <pc:chgData name="Mina Farmanbar" userId="2a1e0098-5dc4-4049-80c3-9d1d60d2f212" providerId="ADAL" clId="{BC02AEA5-3372-47E2-9A8D-29904437E759}" dt="2024-06-06T14:13:58.042" v="1174" actId="478"/>
          <pc:sldLayoutMkLst>
            <pc:docMk/>
            <pc:sldMasterMk cId="1788353970" sldId="2147483648"/>
            <pc:sldLayoutMk cId="525656170" sldId="2147483676"/>
          </pc:sldLayoutMkLst>
          <pc:grpChg chg="del">
            <ac:chgData name="Mina Farmanbar" userId="2a1e0098-5dc4-4049-80c3-9d1d60d2f212" providerId="ADAL" clId="{BC02AEA5-3372-47E2-9A8D-29904437E759}" dt="2024-06-06T14:13:58.042" v="1174" actId="478"/>
            <ac:grpSpMkLst>
              <pc:docMk/>
              <pc:sldMasterMk cId="1788353970" sldId="2147483648"/>
              <pc:sldLayoutMk cId="525656170" sldId="2147483676"/>
              <ac:grpSpMk id="14" creationId="{79F46B00-4AE8-52A2-6926-FC2F5DD1FAD4}"/>
            </ac:grpSpMkLst>
          </pc:grpChg>
        </pc:sldLayoutChg>
        <pc:sldLayoutChg chg="del">
          <pc:chgData name="Mina Farmanbar" userId="2a1e0098-5dc4-4049-80c3-9d1d60d2f212" providerId="ADAL" clId="{BC02AEA5-3372-47E2-9A8D-29904437E759}" dt="2024-05-20T21:09:40.166" v="1121" actId="47"/>
          <pc:sldLayoutMkLst>
            <pc:docMk/>
            <pc:sldMasterMk cId="1788353970" sldId="2147483648"/>
            <pc:sldLayoutMk cId="1827098551" sldId="2147483677"/>
          </pc:sldLayoutMkLst>
        </pc:sldLayoutChg>
      </pc:sldMasterChg>
    </pc:docChg>
  </pc:docChgLst>
  <pc:docChgLst>
    <pc:chgData name="Mina Farmanbar" userId="2a1e0098-5dc4-4049-80c3-9d1d60d2f212" providerId="ADAL" clId="{BEF1FBA1-2A87-4836-AAB7-A108E4F8B0A9}"/>
    <pc:docChg chg="undo custSel delSld modSld sldOrd">
      <pc:chgData name="Mina Farmanbar" userId="2a1e0098-5dc4-4049-80c3-9d1d60d2f212" providerId="ADAL" clId="{BEF1FBA1-2A87-4836-AAB7-A108E4F8B0A9}" dt="2024-05-07T09:05:23.760" v="186" actId="6549"/>
      <pc:docMkLst>
        <pc:docMk/>
      </pc:docMkLst>
      <pc:sldChg chg="modSp mod modNotesTx">
        <pc:chgData name="Mina Farmanbar" userId="2a1e0098-5dc4-4049-80c3-9d1d60d2f212" providerId="ADAL" clId="{BEF1FBA1-2A87-4836-AAB7-A108E4F8B0A9}" dt="2024-05-07T09:05:23.760" v="186" actId="6549"/>
        <pc:sldMkLst>
          <pc:docMk/>
          <pc:sldMk cId="2259308896" sldId="256"/>
        </pc:sldMkLst>
        <pc:spChg chg="mod">
          <ac:chgData name="Mina Farmanbar" userId="2a1e0098-5dc4-4049-80c3-9d1d60d2f212" providerId="ADAL" clId="{BEF1FBA1-2A87-4836-AAB7-A108E4F8B0A9}" dt="2024-04-29T12:00:09.956" v="130" actId="14100"/>
          <ac:spMkLst>
            <pc:docMk/>
            <pc:sldMk cId="2259308896" sldId="256"/>
            <ac:spMk id="2" creationId="{51DF3D98-3C30-4CFC-8643-C81E829C8C25}"/>
          </ac:spMkLst>
        </pc:spChg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3662677160" sldId="286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1265939620" sldId="290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398082021" sldId="299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1935031985" sldId="300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2918494102" sldId="301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4257503363" sldId="302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1120413187" sldId="303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1008454840" sldId="304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1837699394" sldId="305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44235392" sldId="306"/>
        </pc:sldMkLst>
      </pc:sldChg>
      <pc:sldChg chg="del">
        <pc:chgData name="Mina Farmanbar" userId="2a1e0098-5dc4-4049-80c3-9d1d60d2f212" providerId="ADAL" clId="{BEF1FBA1-2A87-4836-AAB7-A108E4F8B0A9}" dt="2024-04-29T11:57:33.291" v="39" actId="47"/>
        <pc:sldMkLst>
          <pc:docMk/>
          <pc:sldMk cId="1484408720" sldId="307"/>
        </pc:sldMkLst>
      </pc:sldChg>
      <pc:sldChg chg="modSp mod">
        <pc:chgData name="Mina Farmanbar" userId="2a1e0098-5dc4-4049-80c3-9d1d60d2f212" providerId="ADAL" clId="{BEF1FBA1-2A87-4836-AAB7-A108E4F8B0A9}" dt="2024-04-29T11:59:21.213" v="125" actId="20577"/>
        <pc:sldMkLst>
          <pc:docMk/>
          <pc:sldMk cId="431343812" sldId="308"/>
        </pc:sldMkLst>
        <pc:spChg chg="mod">
          <ac:chgData name="Mina Farmanbar" userId="2a1e0098-5dc4-4049-80c3-9d1d60d2f212" providerId="ADAL" clId="{BEF1FBA1-2A87-4836-AAB7-A108E4F8B0A9}" dt="2024-04-29T11:59:21.213" v="125" actId="20577"/>
          <ac:spMkLst>
            <pc:docMk/>
            <pc:sldMk cId="431343812" sldId="308"/>
            <ac:spMk id="3" creationId="{C39C7012-E888-7C63-D532-E98EF48AADFF}"/>
          </ac:spMkLst>
        </pc:spChg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3652323871" sldId="309"/>
        </pc:sldMkLst>
      </pc:sldChg>
      <pc:sldChg chg="addSp delSp modSp mod">
        <pc:chgData name="Mina Farmanbar" userId="2a1e0098-5dc4-4049-80c3-9d1d60d2f212" providerId="ADAL" clId="{BEF1FBA1-2A87-4836-AAB7-A108E4F8B0A9}" dt="2024-05-07T08:34:57.495" v="139" actId="20577"/>
        <pc:sldMkLst>
          <pc:docMk/>
          <pc:sldMk cId="758298228" sldId="310"/>
        </pc:sldMkLst>
        <pc:spChg chg="add del">
          <ac:chgData name="Mina Farmanbar" userId="2a1e0098-5dc4-4049-80c3-9d1d60d2f212" providerId="ADAL" clId="{BEF1FBA1-2A87-4836-AAB7-A108E4F8B0A9}" dt="2024-05-07T08:34:48.106" v="136" actId="22"/>
          <ac:spMkLst>
            <pc:docMk/>
            <pc:sldMk cId="758298228" sldId="310"/>
            <ac:spMk id="3" creationId="{9386AF5A-9489-6B54-CEA4-2081E2F1C04A}"/>
          </ac:spMkLst>
        </pc:spChg>
        <pc:spChg chg="mod">
          <ac:chgData name="Mina Farmanbar" userId="2a1e0098-5dc4-4049-80c3-9d1d60d2f212" providerId="ADAL" clId="{BEF1FBA1-2A87-4836-AAB7-A108E4F8B0A9}" dt="2024-05-07T08:34:57.495" v="139" actId="20577"/>
          <ac:spMkLst>
            <pc:docMk/>
            <pc:sldMk cId="758298228" sldId="310"/>
            <ac:spMk id="4" creationId="{5B931490-C9ED-96C9-F096-E0E231EFE937}"/>
          </ac:spMkLst>
        </pc:spChg>
      </pc:sldChg>
      <pc:sldChg chg="modSp mod">
        <pc:chgData name="Mina Farmanbar" userId="2a1e0098-5dc4-4049-80c3-9d1d60d2f212" providerId="ADAL" clId="{BEF1FBA1-2A87-4836-AAB7-A108E4F8B0A9}" dt="2024-05-07T08:39:24.623" v="185" actId="2711"/>
        <pc:sldMkLst>
          <pc:docMk/>
          <pc:sldMk cId="2016723359" sldId="312"/>
        </pc:sldMkLst>
        <pc:spChg chg="mod">
          <ac:chgData name="Mina Farmanbar" userId="2a1e0098-5dc4-4049-80c3-9d1d60d2f212" providerId="ADAL" clId="{BEF1FBA1-2A87-4836-AAB7-A108E4F8B0A9}" dt="2024-05-07T08:39:24.623" v="185" actId="2711"/>
          <ac:spMkLst>
            <pc:docMk/>
            <pc:sldMk cId="2016723359" sldId="312"/>
            <ac:spMk id="3" creationId="{D1455C0B-19FB-954B-532A-0A68CAC4E0E4}"/>
          </ac:spMkLst>
        </pc:spChg>
      </pc:sldChg>
      <pc:sldChg chg="ord">
        <pc:chgData name="Mina Farmanbar" userId="2a1e0098-5dc4-4049-80c3-9d1d60d2f212" providerId="ADAL" clId="{BEF1FBA1-2A87-4836-AAB7-A108E4F8B0A9}" dt="2024-05-07T08:35:23.755" v="141"/>
        <pc:sldMkLst>
          <pc:docMk/>
          <pc:sldMk cId="1032737226" sldId="316"/>
        </pc:sldMkLst>
      </pc:sldChg>
      <pc:sldChg chg="modSp mod modNotesTx">
        <pc:chgData name="Mina Farmanbar" userId="2a1e0098-5dc4-4049-80c3-9d1d60d2f212" providerId="ADAL" clId="{BEF1FBA1-2A87-4836-AAB7-A108E4F8B0A9}" dt="2024-05-07T08:37:39.637" v="177" actId="6549"/>
        <pc:sldMkLst>
          <pc:docMk/>
          <pc:sldMk cId="4098863389" sldId="317"/>
        </pc:sldMkLst>
        <pc:spChg chg="mod">
          <ac:chgData name="Mina Farmanbar" userId="2a1e0098-5dc4-4049-80c3-9d1d60d2f212" providerId="ADAL" clId="{BEF1FBA1-2A87-4836-AAB7-A108E4F8B0A9}" dt="2024-05-07T08:37:34.558" v="176" actId="33524"/>
          <ac:spMkLst>
            <pc:docMk/>
            <pc:sldMk cId="4098863389" sldId="317"/>
            <ac:spMk id="4" creationId="{5B931490-C9ED-96C9-F096-E0E231EFE937}"/>
          </ac:spMkLst>
        </pc:spChg>
      </pc:sldChg>
      <pc:sldChg chg="modSp mod">
        <pc:chgData name="Mina Farmanbar" userId="2a1e0098-5dc4-4049-80c3-9d1d60d2f212" providerId="ADAL" clId="{BEF1FBA1-2A87-4836-AAB7-A108E4F8B0A9}" dt="2024-05-07T08:38:29.749" v="183" actId="6549"/>
        <pc:sldMkLst>
          <pc:docMk/>
          <pc:sldMk cId="2052168869" sldId="318"/>
        </pc:sldMkLst>
        <pc:spChg chg="mod">
          <ac:chgData name="Mina Farmanbar" userId="2a1e0098-5dc4-4049-80c3-9d1d60d2f212" providerId="ADAL" clId="{BEF1FBA1-2A87-4836-AAB7-A108E4F8B0A9}" dt="2024-05-07T08:38:29.749" v="183" actId="6549"/>
          <ac:spMkLst>
            <pc:docMk/>
            <pc:sldMk cId="2052168869" sldId="318"/>
            <ac:spMk id="3" creationId="{AACA951C-3CAE-B9BB-DDE9-6E5FBF4E56A2}"/>
          </ac:spMkLst>
        </pc:spChg>
      </pc:sldChg>
      <pc:sldChg chg="del">
        <pc:chgData name="Mina Farmanbar" userId="2a1e0098-5dc4-4049-80c3-9d1d60d2f212" providerId="ADAL" clId="{BEF1FBA1-2A87-4836-AAB7-A108E4F8B0A9}" dt="2024-04-29T11:57:29.274" v="38" actId="47"/>
        <pc:sldMkLst>
          <pc:docMk/>
          <pc:sldMk cId="342148160" sldId="329"/>
        </pc:sldMkLst>
      </pc:sldChg>
      <pc:sldChg chg="del">
        <pc:chgData name="Mina Farmanbar" userId="2a1e0098-5dc4-4049-80c3-9d1d60d2f212" providerId="ADAL" clId="{BEF1FBA1-2A87-4836-AAB7-A108E4F8B0A9}" dt="2024-04-29T11:57:34.414" v="40" actId="47"/>
        <pc:sldMkLst>
          <pc:docMk/>
          <pc:sldMk cId="1001583250" sldId="335"/>
        </pc:sldMkLst>
      </pc:sldChg>
      <pc:sldChg chg="del">
        <pc:chgData name="Mina Farmanbar" userId="2a1e0098-5dc4-4049-80c3-9d1d60d2f212" providerId="ADAL" clId="{BEF1FBA1-2A87-4836-AAB7-A108E4F8B0A9}" dt="2024-04-29T11:56:57.546" v="37" actId="47"/>
        <pc:sldMkLst>
          <pc:docMk/>
          <pc:sldMk cId="576436352" sldId="336"/>
        </pc:sldMkLst>
      </pc:sldChg>
      <pc:sldMasterChg chg="delSldLayout">
        <pc:chgData name="Mina Farmanbar" userId="2a1e0098-5dc4-4049-80c3-9d1d60d2f212" providerId="ADAL" clId="{BEF1FBA1-2A87-4836-AAB7-A108E4F8B0A9}" dt="2024-04-29T11:56:57.546" v="37" actId="47"/>
        <pc:sldMasterMkLst>
          <pc:docMk/>
          <pc:sldMasterMk cId="1788353970" sldId="2147483648"/>
        </pc:sldMasterMkLst>
        <pc:sldLayoutChg chg="del">
          <pc:chgData name="Mina Farmanbar" userId="2a1e0098-5dc4-4049-80c3-9d1d60d2f212" providerId="ADAL" clId="{BEF1FBA1-2A87-4836-AAB7-A108E4F8B0A9}" dt="2024-04-29T11:56:57.546" v="37" actId="47"/>
          <pc:sldLayoutMkLst>
            <pc:docMk/>
            <pc:sldMasterMk cId="1788353970" sldId="2147483648"/>
            <pc:sldLayoutMk cId="2491266794" sldId="2147483673"/>
          </pc:sldLayoutMkLst>
        </pc:sldLayoutChg>
      </pc:sldMasterChg>
    </pc:docChg>
  </pc:docChgLst>
  <pc:docChgLst>
    <pc:chgData name="Mina Farmanbar" userId="2a1e0098-5dc4-4049-80c3-9d1d60d2f212" providerId="ADAL" clId="{972F5DF6-07E5-42C9-ADA8-1CF612F8120E}"/>
    <pc:docChg chg="undo redo custSel addSld delSld modSld sldOrd">
      <pc:chgData name="Mina Farmanbar" userId="2a1e0098-5dc4-4049-80c3-9d1d60d2f212" providerId="ADAL" clId="{972F5DF6-07E5-42C9-ADA8-1CF612F8120E}" dt="2024-04-29T11:55:04.915" v="2888" actId="1076"/>
      <pc:docMkLst>
        <pc:docMk/>
      </pc:docMkLst>
      <pc:sldChg chg="addSp modSp mod modNotesTx">
        <pc:chgData name="Mina Farmanbar" userId="2a1e0098-5dc4-4049-80c3-9d1d60d2f212" providerId="ADAL" clId="{972F5DF6-07E5-42C9-ADA8-1CF612F8120E}" dt="2024-04-29T11:48:14.519" v="2801" actId="20577"/>
        <pc:sldMkLst>
          <pc:docMk/>
          <pc:sldMk cId="2259308896" sldId="256"/>
        </pc:sldMkLst>
        <pc:spChg chg="mod">
          <ac:chgData name="Mina Farmanbar" userId="2a1e0098-5dc4-4049-80c3-9d1d60d2f212" providerId="ADAL" clId="{972F5DF6-07E5-42C9-ADA8-1CF612F8120E}" dt="2024-04-29T11:48:14.519" v="2801" actId="20577"/>
          <ac:spMkLst>
            <pc:docMk/>
            <pc:sldMk cId="2259308896" sldId="256"/>
            <ac:spMk id="2" creationId="{51DF3D98-3C30-4CFC-8643-C81E829C8C25}"/>
          </ac:spMkLst>
        </pc:spChg>
        <pc:spChg chg="add mod">
          <ac:chgData name="Mina Farmanbar" userId="2a1e0098-5dc4-4049-80c3-9d1d60d2f212" providerId="ADAL" clId="{972F5DF6-07E5-42C9-ADA8-1CF612F8120E}" dt="2024-04-24T09:56:50.530" v="293" actId="1076"/>
          <ac:spMkLst>
            <pc:docMk/>
            <pc:sldMk cId="2259308896" sldId="256"/>
            <ac:spMk id="4" creationId="{124717A2-CD93-4505-83F7-3924B726DA95}"/>
          </ac:spMkLst>
        </pc:spChg>
      </pc:sldChg>
      <pc:sldChg chg="del ord">
        <pc:chgData name="Mina Farmanbar" userId="2a1e0098-5dc4-4049-80c3-9d1d60d2f212" providerId="ADAL" clId="{972F5DF6-07E5-42C9-ADA8-1CF612F8120E}" dt="2024-04-24T09:54:17.907" v="286" actId="47"/>
        <pc:sldMkLst>
          <pc:docMk/>
          <pc:sldMk cId="1325608595" sldId="257"/>
        </pc:sldMkLst>
      </pc:sldChg>
      <pc:sldChg chg="modSp mod">
        <pc:chgData name="Mina Farmanbar" userId="2a1e0098-5dc4-4049-80c3-9d1d60d2f212" providerId="ADAL" clId="{972F5DF6-07E5-42C9-ADA8-1CF612F8120E}" dt="2024-04-23T13:28:11.608" v="38" actId="403"/>
        <pc:sldMkLst>
          <pc:docMk/>
          <pc:sldMk cId="3662677160" sldId="286"/>
        </pc:sldMkLst>
        <pc:spChg chg="mod">
          <ac:chgData name="Mina Farmanbar" userId="2a1e0098-5dc4-4049-80c3-9d1d60d2f212" providerId="ADAL" clId="{972F5DF6-07E5-42C9-ADA8-1CF612F8120E}" dt="2024-04-23T13:28:11.608" v="38" actId="403"/>
          <ac:spMkLst>
            <pc:docMk/>
            <pc:sldMk cId="3662677160" sldId="286"/>
            <ac:spMk id="2" creationId="{6F148DD4-4828-CE87-0C5C-42BE175E8DA5}"/>
          </ac:spMkLst>
        </pc:spChg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779750606" sldId="288"/>
        </pc:sldMkLst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2529338794" sldId="289"/>
        </pc:sldMkLst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2652102883" sldId="291"/>
        </pc:sldMkLst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362649583" sldId="292"/>
        </pc:sldMkLst>
      </pc:sldChg>
      <pc:sldChg chg="addSp delSp modSp add del mod ord">
        <pc:chgData name="Mina Farmanbar" userId="2a1e0098-5dc4-4049-80c3-9d1d60d2f212" providerId="ADAL" clId="{972F5DF6-07E5-42C9-ADA8-1CF612F8120E}" dt="2024-04-25T12:43:59.006" v="1460" actId="1076"/>
        <pc:sldMkLst>
          <pc:docMk/>
          <pc:sldMk cId="853261029" sldId="294"/>
        </pc:sldMkLst>
        <pc:spChg chg="mod">
          <ac:chgData name="Mina Farmanbar" userId="2a1e0098-5dc4-4049-80c3-9d1d60d2f212" providerId="ADAL" clId="{972F5DF6-07E5-42C9-ADA8-1CF612F8120E}" dt="2024-04-25T12:15:09.395" v="951" actId="20577"/>
          <ac:spMkLst>
            <pc:docMk/>
            <pc:sldMk cId="853261029" sldId="294"/>
            <ac:spMk id="2" creationId="{97DC00FF-6B42-7D84-7831-AACC4E189E93}"/>
          </ac:spMkLst>
        </pc:spChg>
        <pc:spChg chg="mod">
          <ac:chgData name="Mina Farmanbar" userId="2a1e0098-5dc4-4049-80c3-9d1d60d2f212" providerId="ADAL" clId="{972F5DF6-07E5-42C9-ADA8-1CF612F8120E}" dt="2024-04-25T12:43:20.624" v="1448" actId="1076"/>
          <ac:spMkLst>
            <pc:docMk/>
            <pc:sldMk cId="853261029" sldId="294"/>
            <ac:spMk id="4" creationId="{DE5C7B5A-A5C3-15D4-DF71-B692D28942FC}"/>
          </ac:spMkLst>
        </pc:spChg>
        <pc:spChg chg="add del mod">
          <ac:chgData name="Mina Farmanbar" userId="2a1e0098-5dc4-4049-80c3-9d1d60d2f212" providerId="ADAL" clId="{972F5DF6-07E5-42C9-ADA8-1CF612F8120E}" dt="2024-04-25T12:40:13.473" v="1397" actId="478"/>
          <ac:spMkLst>
            <pc:docMk/>
            <pc:sldMk cId="853261029" sldId="294"/>
            <ac:spMk id="5" creationId="{47351F41-EDC4-6D3F-25A2-DA75B57F2232}"/>
          </ac:spMkLst>
        </pc:spChg>
        <pc:spChg chg="add del mod">
          <ac:chgData name="Mina Farmanbar" userId="2a1e0098-5dc4-4049-80c3-9d1d60d2f212" providerId="ADAL" clId="{972F5DF6-07E5-42C9-ADA8-1CF612F8120E}" dt="2024-04-24T09:39:16.901" v="118" actId="478"/>
          <ac:spMkLst>
            <pc:docMk/>
            <pc:sldMk cId="853261029" sldId="294"/>
            <ac:spMk id="5" creationId="{B935BDE2-05B9-6644-299E-8C8575F541B8}"/>
          </ac:spMkLst>
        </pc:spChg>
        <pc:spChg chg="add mod">
          <ac:chgData name="Mina Farmanbar" userId="2a1e0098-5dc4-4049-80c3-9d1d60d2f212" providerId="ADAL" clId="{972F5DF6-07E5-42C9-ADA8-1CF612F8120E}" dt="2024-04-25T12:43:34.583" v="1451" actId="1076"/>
          <ac:spMkLst>
            <pc:docMk/>
            <pc:sldMk cId="853261029" sldId="294"/>
            <ac:spMk id="7" creationId="{C86DB698-24E7-14DC-B369-BBFACC8303E3}"/>
          </ac:spMkLst>
        </pc:spChg>
        <pc:spChg chg="add mod">
          <ac:chgData name="Mina Farmanbar" userId="2a1e0098-5dc4-4049-80c3-9d1d60d2f212" providerId="ADAL" clId="{972F5DF6-07E5-42C9-ADA8-1CF612F8120E}" dt="2024-04-25T12:43:48.848" v="1458" actId="113"/>
          <ac:spMkLst>
            <pc:docMk/>
            <pc:sldMk cId="853261029" sldId="294"/>
            <ac:spMk id="10" creationId="{AE57E670-DDFE-5581-E210-2485AA4F991E}"/>
          </ac:spMkLst>
        </pc:spChg>
        <pc:spChg chg="add mod">
          <ac:chgData name="Mina Farmanbar" userId="2a1e0098-5dc4-4049-80c3-9d1d60d2f212" providerId="ADAL" clId="{972F5DF6-07E5-42C9-ADA8-1CF612F8120E}" dt="2024-04-25T12:43:52.733" v="1459" actId="113"/>
          <ac:spMkLst>
            <pc:docMk/>
            <pc:sldMk cId="853261029" sldId="294"/>
            <ac:spMk id="11" creationId="{5E4026EA-684F-703C-CF1C-D77F25DE4A94}"/>
          </ac:spMkLst>
        </pc:spChg>
        <pc:picChg chg="add mod">
          <ac:chgData name="Mina Farmanbar" userId="2a1e0098-5dc4-4049-80c3-9d1d60d2f212" providerId="ADAL" clId="{972F5DF6-07E5-42C9-ADA8-1CF612F8120E}" dt="2024-04-25T12:43:59.006" v="1460" actId="1076"/>
          <ac:picMkLst>
            <pc:docMk/>
            <pc:sldMk cId="853261029" sldId="294"/>
            <ac:picMk id="8" creationId="{3C5D48F5-D207-5036-9ECA-694C6CD66B7F}"/>
          </ac:picMkLst>
        </pc:picChg>
        <pc:picChg chg="del">
          <ac:chgData name="Mina Farmanbar" userId="2a1e0098-5dc4-4049-80c3-9d1d60d2f212" providerId="ADAL" clId="{972F5DF6-07E5-42C9-ADA8-1CF612F8120E}" dt="2024-04-24T09:39:14.395" v="117" actId="478"/>
          <ac:picMkLst>
            <pc:docMk/>
            <pc:sldMk cId="853261029" sldId="294"/>
            <ac:picMk id="7170" creationId="{A8914D7F-3B2E-5FDF-98D9-8430166D0354}"/>
          </ac:picMkLst>
        </pc:picChg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907915534" sldId="295"/>
        </pc:sldMkLst>
      </pc:sldChg>
      <pc:sldChg chg="modSp mod ord">
        <pc:chgData name="Mina Farmanbar" userId="2a1e0098-5dc4-4049-80c3-9d1d60d2f212" providerId="ADAL" clId="{972F5DF6-07E5-42C9-ADA8-1CF612F8120E}" dt="2024-04-24T09:47:44.396" v="237" actId="20577"/>
        <pc:sldMkLst>
          <pc:docMk/>
          <pc:sldMk cId="1609673525" sldId="296"/>
        </pc:sldMkLst>
        <pc:spChg chg="mod">
          <ac:chgData name="Mina Farmanbar" userId="2a1e0098-5dc4-4049-80c3-9d1d60d2f212" providerId="ADAL" clId="{972F5DF6-07E5-42C9-ADA8-1CF612F8120E}" dt="2024-04-24T09:47:44.396" v="237" actId="20577"/>
          <ac:spMkLst>
            <pc:docMk/>
            <pc:sldMk cId="1609673525" sldId="296"/>
            <ac:spMk id="5" creationId="{67BB04B7-47A4-741B-59E0-F0E6F2126E8F}"/>
          </ac:spMkLst>
        </pc:spChg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4117153350" sldId="297"/>
        </pc:sldMkLst>
      </pc:sldChg>
      <pc:sldChg chg="del">
        <pc:chgData name="Mina Farmanbar" userId="2a1e0098-5dc4-4049-80c3-9d1d60d2f212" providerId="ADAL" clId="{972F5DF6-07E5-42C9-ADA8-1CF612F8120E}" dt="2024-04-24T09:54:17.907" v="286" actId="47"/>
        <pc:sldMkLst>
          <pc:docMk/>
          <pc:sldMk cId="1678163377" sldId="298"/>
        </pc:sldMkLst>
      </pc:sldChg>
      <pc:sldChg chg="addSp delSp modSp mod">
        <pc:chgData name="Mina Farmanbar" userId="2a1e0098-5dc4-4049-80c3-9d1d60d2f212" providerId="ADAL" clId="{972F5DF6-07E5-42C9-ADA8-1CF612F8120E}" dt="2024-04-25T11:07:22.762" v="528" actId="478"/>
        <pc:sldMkLst>
          <pc:docMk/>
          <pc:sldMk cId="398082021" sldId="299"/>
        </pc:sldMkLst>
        <pc:spChg chg="mod">
          <ac:chgData name="Mina Farmanbar" userId="2a1e0098-5dc4-4049-80c3-9d1d60d2f212" providerId="ADAL" clId="{972F5DF6-07E5-42C9-ADA8-1CF612F8120E}" dt="2024-04-24T09:52:44.487" v="271" actId="1076"/>
          <ac:spMkLst>
            <pc:docMk/>
            <pc:sldMk cId="398082021" sldId="299"/>
            <ac:spMk id="4" creationId="{5B931490-C9ED-96C9-F096-E0E231EFE937}"/>
          </ac:spMkLst>
        </pc:spChg>
        <pc:spChg chg="add mod">
          <ac:chgData name="Mina Farmanbar" userId="2a1e0098-5dc4-4049-80c3-9d1d60d2f212" providerId="ADAL" clId="{972F5DF6-07E5-42C9-ADA8-1CF612F8120E}" dt="2024-04-24T09:49:39.081" v="248" actId="1076"/>
          <ac:spMkLst>
            <pc:docMk/>
            <pc:sldMk cId="398082021" sldId="299"/>
            <ac:spMk id="7" creationId="{A06EBDCF-F7B7-DADC-0118-E0C542C35A65}"/>
          </ac:spMkLst>
        </pc:spChg>
        <pc:spChg chg="del">
          <ac:chgData name="Mina Farmanbar" userId="2a1e0098-5dc4-4049-80c3-9d1d60d2f212" providerId="ADAL" clId="{972F5DF6-07E5-42C9-ADA8-1CF612F8120E}" dt="2024-04-25T11:07:22.762" v="528" actId="478"/>
          <ac:spMkLst>
            <pc:docMk/>
            <pc:sldMk cId="398082021" sldId="299"/>
            <ac:spMk id="2063" creationId="{98929033-E00B-9A53-2E0B-B687DA987A58}"/>
          </ac:spMkLst>
        </pc:spChg>
      </pc:sldChg>
      <pc:sldChg chg="modSp mod">
        <pc:chgData name="Mina Farmanbar" userId="2a1e0098-5dc4-4049-80c3-9d1d60d2f212" providerId="ADAL" clId="{972F5DF6-07E5-42C9-ADA8-1CF612F8120E}" dt="2024-04-23T13:27:49.943" v="29" actId="403"/>
        <pc:sldMkLst>
          <pc:docMk/>
          <pc:sldMk cId="1935031985" sldId="300"/>
        </pc:sldMkLst>
        <pc:spChg chg="mod">
          <ac:chgData name="Mina Farmanbar" userId="2a1e0098-5dc4-4049-80c3-9d1d60d2f212" providerId="ADAL" clId="{972F5DF6-07E5-42C9-ADA8-1CF612F8120E}" dt="2024-04-23T13:27:49.943" v="29" actId="403"/>
          <ac:spMkLst>
            <pc:docMk/>
            <pc:sldMk cId="1935031985" sldId="300"/>
            <ac:spMk id="3" creationId="{AACA951C-3CAE-B9BB-DDE9-6E5FBF4E56A2}"/>
          </ac:spMkLst>
        </pc:spChg>
      </pc:sldChg>
      <pc:sldChg chg="modNotesTx">
        <pc:chgData name="Mina Farmanbar" userId="2a1e0098-5dc4-4049-80c3-9d1d60d2f212" providerId="ADAL" clId="{972F5DF6-07E5-42C9-ADA8-1CF612F8120E}" dt="2024-04-25T12:03:44.378" v="829" actId="6549"/>
        <pc:sldMkLst>
          <pc:docMk/>
          <pc:sldMk cId="2918494102" sldId="301"/>
        </pc:sldMkLst>
      </pc:sldChg>
      <pc:sldChg chg="modSp mod">
        <pc:chgData name="Mina Farmanbar" userId="2a1e0098-5dc4-4049-80c3-9d1d60d2f212" providerId="ADAL" clId="{972F5DF6-07E5-42C9-ADA8-1CF612F8120E}" dt="2024-04-29T11:49:07.594" v="2807" actId="1076"/>
        <pc:sldMkLst>
          <pc:docMk/>
          <pc:sldMk cId="4257503363" sldId="302"/>
        </pc:sldMkLst>
        <pc:spChg chg="mod">
          <ac:chgData name="Mina Farmanbar" userId="2a1e0098-5dc4-4049-80c3-9d1d60d2f212" providerId="ADAL" clId="{972F5DF6-07E5-42C9-ADA8-1CF612F8120E}" dt="2024-04-29T11:49:07.594" v="2807" actId="1076"/>
          <ac:spMkLst>
            <pc:docMk/>
            <pc:sldMk cId="4257503363" sldId="302"/>
            <ac:spMk id="2" creationId="{EB08DA0E-A56C-0E13-702B-B747709D2DC5}"/>
          </ac:spMkLst>
        </pc:spChg>
      </pc:sldChg>
      <pc:sldChg chg="addSp delSp modSp mod">
        <pc:chgData name="Mina Farmanbar" userId="2a1e0098-5dc4-4049-80c3-9d1d60d2f212" providerId="ADAL" clId="{972F5DF6-07E5-42C9-ADA8-1CF612F8120E}" dt="2024-04-29T11:43:35.556" v="2775"/>
        <pc:sldMkLst>
          <pc:docMk/>
          <pc:sldMk cId="1120413187" sldId="303"/>
        </pc:sldMkLst>
        <pc:spChg chg="mod">
          <ac:chgData name="Mina Farmanbar" userId="2a1e0098-5dc4-4049-80c3-9d1d60d2f212" providerId="ADAL" clId="{972F5DF6-07E5-42C9-ADA8-1CF612F8120E}" dt="2024-04-29T11:43:35.556" v="2775"/>
          <ac:spMkLst>
            <pc:docMk/>
            <pc:sldMk cId="1120413187" sldId="303"/>
            <ac:spMk id="2" creationId="{659F4C07-7DD2-16E8-F4B7-398E3E677C8B}"/>
          </ac:spMkLst>
        </pc:spChg>
        <pc:spChg chg="del">
          <ac:chgData name="Mina Farmanbar" userId="2a1e0098-5dc4-4049-80c3-9d1d60d2f212" providerId="ADAL" clId="{972F5DF6-07E5-42C9-ADA8-1CF612F8120E}" dt="2024-04-23T13:30:20.780" v="41"/>
          <ac:spMkLst>
            <pc:docMk/>
            <pc:sldMk cId="1120413187" sldId="303"/>
            <ac:spMk id="3" creationId="{F01FFE83-97DC-467B-A924-AD2DA4DB7F2E}"/>
          </ac:spMkLst>
        </pc:spChg>
        <pc:spChg chg="mod">
          <ac:chgData name="Mina Farmanbar" userId="2a1e0098-5dc4-4049-80c3-9d1d60d2f212" providerId="ADAL" clId="{972F5DF6-07E5-42C9-ADA8-1CF612F8120E}" dt="2024-04-24T09:51:01.780" v="251" actId="1076"/>
          <ac:spMkLst>
            <pc:docMk/>
            <pc:sldMk cId="1120413187" sldId="303"/>
            <ac:spMk id="4" creationId="{AA818794-2E7E-A974-1F32-8838D2C07227}"/>
          </ac:spMkLst>
        </pc:spChg>
        <pc:picChg chg="add mod">
          <ac:chgData name="Mina Farmanbar" userId="2a1e0098-5dc4-4049-80c3-9d1d60d2f212" providerId="ADAL" clId="{972F5DF6-07E5-42C9-ADA8-1CF612F8120E}" dt="2024-04-24T09:51:21.546" v="260" actId="1076"/>
          <ac:picMkLst>
            <pc:docMk/>
            <pc:sldMk cId="1120413187" sldId="303"/>
            <ac:picMk id="10242" creationId="{6456BAF4-9D01-D0CF-A87A-F9445F3231C4}"/>
          </ac:picMkLst>
        </pc:picChg>
        <pc:picChg chg="add mod">
          <ac:chgData name="Mina Farmanbar" userId="2a1e0098-5dc4-4049-80c3-9d1d60d2f212" providerId="ADAL" clId="{972F5DF6-07E5-42C9-ADA8-1CF612F8120E}" dt="2024-04-24T09:51:22.937" v="261" actId="1076"/>
          <ac:picMkLst>
            <pc:docMk/>
            <pc:sldMk cId="1120413187" sldId="303"/>
            <ac:picMk id="10244" creationId="{06F7ADF7-347C-3775-3A1D-DFB0AB222876}"/>
          </ac:picMkLst>
        </pc:picChg>
        <pc:picChg chg="add mod">
          <ac:chgData name="Mina Farmanbar" userId="2a1e0098-5dc4-4049-80c3-9d1d60d2f212" providerId="ADAL" clId="{972F5DF6-07E5-42C9-ADA8-1CF612F8120E}" dt="2024-04-24T09:51:19.315" v="259" actId="1076"/>
          <ac:picMkLst>
            <pc:docMk/>
            <pc:sldMk cId="1120413187" sldId="303"/>
            <ac:picMk id="10246" creationId="{FBC58E48-6DAD-2ECA-9C65-67B8DB8182C2}"/>
          </ac:picMkLst>
        </pc:picChg>
        <pc:picChg chg="add mod">
          <ac:chgData name="Mina Farmanbar" userId="2a1e0098-5dc4-4049-80c3-9d1d60d2f212" providerId="ADAL" clId="{972F5DF6-07E5-42C9-ADA8-1CF612F8120E}" dt="2024-04-24T09:51:31.208" v="264" actId="1076"/>
          <ac:picMkLst>
            <pc:docMk/>
            <pc:sldMk cId="1120413187" sldId="303"/>
            <ac:picMk id="10248" creationId="{CBBB8696-8055-2729-5296-278721F7D508}"/>
          </ac:picMkLst>
        </pc:picChg>
        <pc:picChg chg="add mod">
          <ac:chgData name="Mina Farmanbar" userId="2a1e0098-5dc4-4049-80c3-9d1d60d2f212" providerId="ADAL" clId="{972F5DF6-07E5-42C9-ADA8-1CF612F8120E}" dt="2024-04-24T09:51:17.366" v="258" actId="1076"/>
          <ac:picMkLst>
            <pc:docMk/>
            <pc:sldMk cId="1120413187" sldId="303"/>
            <ac:picMk id="10250" creationId="{E884BBB5-BC2B-837E-C409-759F33815C85}"/>
          </ac:picMkLst>
        </pc:picChg>
        <pc:picChg chg="add mod">
          <ac:chgData name="Mina Farmanbar" userId="2a1e0098-5dc4-4049-80c3-9d1d60d2f212" providerId="ADAL" clId="{972F5DF6-07E5-42C9-ADA8-1CF612F8120E}" dt="2024-04-24T09:51:04.445" v="252" actId="1076"/>
          <ac:picMkLst>
            <pc:docMk/>
            <pc:sldMk cId="1120413187" sldId="303"/>
            <ac:picMk id="10252" creationId="{A63EF46B-AAE9-CC1B-38E3-575AC5F2FB1F}"/>
          </ac:picMkLst>
        </pc:picChg>
      </pc:sldChg>
      <pc:sldChg chg="addSp delSp modSp mod">
        <pc:chgData name="Mina Farmanbar" userId="2a1e0098-5dc4-4049-80c3-9d1d60d2f212" providerId="ADAL" clId="{972F5DF6-07E5-42C9-ADA8-1CF612F8120E}" dt="2024-04-23T13:25:40.815" v="8" actId="20577"/>
        <pc:sldMkLst>
          <pc:docMk/>
          <pc:sldMk cId="1008454840" sldId="304"/>
        </pc:sldMkLst>
        <pc:spChg chg="mod">
          <ac:chgData name="Mina Farmanbar" userId="2a1e0098-5dc4-4049-80c3-9d1d60d2f212" providerId="ADAL" clId="{972F5DF6-07E5-42C9-ADA8-1CF612F8120E}" dt="2024-04-23T13:25:40.815" v="8" actId="20577"/>
          <ac:spMkLst>
            <pc:docMk/>
            <pc:sldMk cId="1008454840" sldId="304"/>
            <ac:spMk id="4" creationId="{DE5C7B5A-A5C3-15D4-DF71-B692D28942FC}"/>
          </ac:spMkLst>
        </pc:spChg>
        <pc:spChg chg="add del mod">
          <ac:chgData name="Mina Farmanbar" userId="2a1e0098-5dc4-4049-80c3-9d1d60d2f212" providerId="ADAL" clId="{972F5DF6-07E5-42C9-ADA8-1CF612F8120E}" dt="2024-04-23T13:24:30.295" v="2" actId="26606"/>
          <ac:spMkLst>
            <pc:docMk/>
            <pc:sldMk cId="1008454840" sldId="304"/>
            <ac:spMk id="5" creationId="{5882CB88-47A4-3376-0946-ABE3F8339D8F}"/>
          </ac:spMkLst>
        </pc:spChg>
        <pc:picChg chg="del">
          <ac:chgData name="Mina Farmanbar" userId="2a1e0098-5dc4-4049-80c3-9d1d60d2f212" providerId="ADAL" clId="{972F5DF6-07E5-42C9-ADA8-1CF612F8120E}" dt="2024-04-23T13:24:23.862" v="0" actId="478"/>
          <ac:picMkLst>
            <pc:docMk/>
            <pc:sldMk cId="1008454840" sldId="304"/>
            <ac:picMk id="7170" creationId="{A8914D7F-3B2E-5FDF-98D9-8430166D0354}"/>
          </ac:picMkLst>
        </pc:picChg>
        <pc:picChg chg="add mod">
          <ac:chgData name="Mina Farmanbar" userId="2a1e0098-5dc4-4049-80c3-9d1d60d2f212" providerId="ADAL" clId="{972F5DF6-07E5-42C9-ADA8-1CF612F8120E}" dt="2024-04-23T13:24:44.185" v="5" actId="14100"/>
          <ac:picMkLst>
            <pc:docMk/>
            <pc:sldMk cId="1008454840" sldId="304"/>
            <ac:picMk id="8194" creationId="{7AC08C88-D078-9E0D-9B13-F6F21B7FE1EF}"/>
          </ac:picMkLst>
        </pc:picChg>
      </pc:sldChg>
      <pc:sldChg chg="addSp delSp modSp add mod">
        <pc:chgData name="Mina Farmanbar" userId="2a1e0098-5dc4-4049-80c3-9d1d60d2f212" providerId="ADAL" clId="{972F5DF6-07E5-42C9-ADA8-1CF612F8120E}" dt="2024-04-23T13:27:27.350" v="25" actId="403"/>
        <pc:sldMkLst>
          <pc:docMk/>
          <pc:sldMk cId="1837699394" sldId="305"/>
        </pc:sldMkLst>
        <pc:spChg chg="mod">
          <ac:chgData name="Mina Farmanbar" userId="2a1e0098-5dc4-4049-80c3-9d1d60d2f212" providerId="ADAL" clId="{972F5DF6-07E5-42C9-ADA8-1CF612F8120E}" dt="2024-04-23T13:25:58.592" v="13" actId="6549"/>
          <ac:spMkLst>
            <pc:docMk/>
            <pc:sldMk cId="1837699394" sldId="305"/>
            <ac:spMk id="2" creationId="{97DC00FF-6B42-7D84-7831-AACC4E189E93}"/>
          </ac:spMkLst>
        </pc:spChg>
        <pc:spChg chg="mod">
          <ac:chgData name="Mina Farmanbar" userId="2a1e0098-5dc4-4049-80c3-9d1d60d2f212" providerId="ADAL" clId="{972F5DF6-07E5-42C9-ADA8-1CF612F8120E}" dt="2024-04-23T13:27:27.350" v="25" actId="403"/>
          <ac:spMkLst>
            <pc:docMk/>
            <pc:sldMk cId="1837699394" sldId="305"/>
            <ac:spMk id="4" creationId="{DE5C7B5A-A5C3-15D4-DF71-B692D28942FC}"/>
          </ac:spMkLst>
        </pc:spChg>
        <pc:picChg chg="del">
          <ac:chgData name="Mina Farmanbar" userId="2a1e0098-5dc4-4049-80c3-9d1d60d2f212" providerId="ADAL" clId="{972F5DF6-07E5-42C9-ADA8-1CF612F8120E}" dt="2024-04-23T13:26:52.352" v="17" actId="478"/>
          <ac:picMkLst>
            <pc:docMk/>
            <pc:sldMk cId="1837699394" sldId="305"/>
            <ac:picMk id="8194" creationId="{7AC08C88-D078-9E0D-9B13-F6F21B7FE1EF}"/>
          </ac:picMkLst>
        </pc:picChg>
        <pc:picChg chg="add mod">
          <ac:chgData name="Mina Farmanbar" userId="2a1e0098-5dc4-4049-80c3-9d1d60d2f212" providerId="ADAL" clId="{972F5DF6-07E5-42C9-ADA8-1CF612F8120E}" dt="2024-04-23T13:27:06.939" v="21" actId="14100"/>
          <ac:picMkLst>
            <pc:docMk/>
            <pc:sldMk cId="1837699394" sldId="305"/>
            <ac:picMk id="9218" creationId="{ADA5FA4F-3D41-57A9-047C-62485A367489}"/>
          </ac:picMkLst>
        </pc:picChg>
      </pc:sldChg>
      <pc:sldChg chg="add">
        <pc:chgData name="Mina Farmanbar" userId="2a1e0098-5dc4-4049-80c3-9d1d60d2f212" providerId="ADAL" clId="{972F5DF6-07E5-42C9-ADA8-1CF612F8120E}" dt="2024-04-24T09:38:40.005" v="108" actId="2890"/>
        <pc:sldMkLst>
          <pc:docMk/>
          <pc:sldMk cId="44235392" sldId="306"/>
        </pc:sldMkLst>
      </pc:sldChg>
      <pc:sldChg chg="new del">
        <pc:chgData name="Mina Farmanbar" userId="2a1e0098-5dc4-4049-80c3-9d1d60d2f212" providerId="ADAL" clId="{972F5DF6-07E5-42C9-ADA8-1CF612F8120E}" dt="2024-04-24T09:38:33.774" v="107" actId="47"/>
        <pc:sldMkLst>
          <pc:docMk/>
          <pc:sldMk cId="4264273376" sldId="306"/>
        </pc:sldMkLst>
      </pc:sldChg>
      <pc:sldChg chg="add del">
        <pc:chgData name="Mina Farmanbar" userId="2a1e0098-5dc4-4049-80c3-9d1d60d2f212" providerId="ADAL" clId="{972F5DF6-07E5-42C9-ADA8-1CF612F8120E}" dt="2024-04-24T09:38:32.661" v="106" actId="47"/>
        <pc:sldMkLst>
          <pc:docMk/>
          <pc:sldMk cId="1329881233" sldId="307"/>
        </pc:sldMkLst>
      </pc:sldChg>
      <pc:sldChg chg="addSp delSp modSp add mod ord">
        <pc:chgData name="Mina Farmanbar" userId="2a1e0098-5dc4-4049-80c3-9d1d60d2f212" providerId="ADAL" clId="{972F5DF6-07E5-42C9-ADA8-1CF612F8120E}" dt="2024-04-24T09:53:18.865" v="285" actId="20577"/>
        <pc:sldMkLst>
          <pc:docMk/>
          <pc:sldMk cId="1484408720" sldId="307"/>
        </pc:sldMkLst>
        <pc:spChg chg="mod">
          <ac:chgData name="Mina Farmanbar" userId="2a1e0098-5dc4-4049-80c3-9d1d60d2f212" providerId="ADAL" clId="{972F5DF6-07E5-42C9-ADA8-1CF612F8120E}" dt="2024-04-24T09:53:18.865" v="285" actId="20577"/>
          <ac:spMkLst>
            <pc:docMk/>
            <pc:sldMk cId="1484408720" sldId="307"/>
            <ac:spMk id="4" creationId="{DE5C7B5A-A5C3-15D4-DF71-B692D28942FC}"/>
          </ac:spMkLst>
        </pc:spChg>
        <pc:picChg chg="add del mod">
          <ac:chgData name="Mina Farmanbar" userId="2a1e0098-5dc4-4049-80c3-9d1d60d2f212" providerId="ADAL" clId="{972F5DF6-07E5-42C9-ADA8-1CF612F8120E}" dt="2024-04-24T09:46:42.307" v="150" actId="478"/>
          <ac:picMkLst>
            <pc:docMk/>
            <pc:sldMk cId="1484408720" sldId="307"/>
            <ac:picMk id="3" creationId="{63E155D2-AB34-34BE-B8AA-8B876362989F}"/>
          </ac:picMkLst>
        </pc:picChg>
        <pc:picChg chg="add mod">
          <ac:chgData name="Mina Farmanbar" userId="2a1e0098-5dc4-4049-80c3-9d1d60d2f212" providerId="ADAL" clId="{972F5DF6-07E5-42C9-ADA8-1CF612F8120E}" dt="2024-04-24T09:46:45.113" v="152" actId="26606"/>
          <ac:picMkLst>
            <pc:docMk/>
            <pc:sldMk cId="1484408720" sldId="307"/>
            <ac:picMk id="11266" creationId="{9B2429BB-2FA3-D71D-0B2D-6FE9BCC929D9}"/>
          </ac:picMkLst>
        </pc:picChg>
      </pc:sldChg>
      <pc:sldChg chg="modSp new mod">
        <pc:chgData name="Mina Farmanbar" userId="2a1e0098-5dc4-4049-80c3-9d1d60d2f212" providerId="ADAL" clId="{972F5DF6-07E5-42C9-ADA8-1CF612F8120E}" dt="2024-04-29T11:49:49.516" v="2822" actId="20577"/>
        <pc:sldMkLst>
          <pc:docMk/>
          <pc:sldMk cId="431343812" sldId="308"/>
        </pc:sldMkLst>
        <pc:spChg chg="mod">
          <ac:chgData name="Mina Farmanbar" userId="2a1e0098-5dc4-4049-80c3-9d1d60d2f212" providerId="ADAL" clId="{972F5DF6-07E5-42C9-ADA8-1CF612F8120E}" dt="2024-04-25T11:05:21.275" v="523" actId="20577"/>
          <ac:spMkLst>
            <pc:docMk/>
            <pc:sldMk cId="431343812" sldId="308"/>
            <ac:spMk id="2" creationId="{A6F21DE4-955D-A9A8-26EC-787FD6B066A4}"/>
          </ac:spMkLst>
        </pc:spChg>
        <pc:spChg chg="mod">
          <ac:chgData name="Mina Farmanbar" userId="2a1e0098-5dc4-4049-80c3-9d1d60d2f212" providerId="ADAL" clId="{972F5DF6-07E5-42C9-ADA8-1CF612F8120E}" dt="2024-04-29T11:49:49.516" v="2822" actId="20577"/>
          <ac:spMkLst>
            <pc:docMk/>
            <pc:sldMk cId="431343812" sldId="308"/>
            <ac:spMk id="3" creationId="{C39C7012-E888-7C63-D532-E98EF48AADFF}"/>
          </ac:spMkLst>
        </pc:spChg>
      </pc:sldChg>
      <pc:sldChg chg="addSp delSp modSp new mod">
        <pc:chgData name="Mina Farmanbar" userId="2a1e0098-5dc4-4049-80c3-9d1d60d2f212" providerId="ADAL" clId="{972F5DF6-07E5-42C9-ADA8-1CF612F8120E}" dt="2024-04-29T11:54:19.315" v="2876" actId="27636"/>
        <pc:sldMkLst>
          <pc:docMk/>
          <pc:sldMk cId="3652323871" sldId="309"/>
        </pc:sldMkLst>
        <pc:spChg chg="mod">
          <ac:chgData name="Mina Farmanbar" userId="2a1e0098-5dc4-4049-80c3-9d1d60d2f212" providerId="ADAL" clId="{972F5DF6-07E5-42C9-ADA8-1CF612F8120E}" dt="2024-04-29T11:42:56.137" v="2774" actId="6549"/>
          <ac:spMkLst>
            <pc:docMk/>
            <pc:sldMk cId="3652323871" sldId="309"/>
            <ac:spMk id="2" creationId="{637ADC63-CD50-556A-9CB0-D0942901CA7D}"/>
          </ac:spMkLst>
        </pc:spChg>
        <pc:spChg chg="mod">
          <ac:chgData name="Mina Farmanbar" userId="2a1e0098-5dc4-4049-80c3-9d1d60d2f212" providerId="ADAL" clId="{972F5DF6-07E5-42C9-ADA8-1CF612F8120E}" dt="2024-04-29T11:54:19.315" v="2876" actId="27636"/>
          <ac:spMkLst>
            <pc:docMk/>
            <pc:sldMk cId="3652323871" sldId="309"/>
            <ac:spMk id="3" creationId="{8DECAAC9-227F-9DE8-BB67-56A231BC9C37}"/>
          </ac:spMkLst>
        </pc:spChg>
        <pc:spChg chg="add del mod">
          <ac:chgData name="Mina Farmanbar" userId="2a1e0098-5dc4-4049-80c3-9d1d60d2f212" providerId="ADAL" clId="{972F5DF6-07E5-42C9-ADA8-1CF612F8120E}" dt="2024-04-29T11:54:00.105" v="2869" actId="478"/>
          <ac:spMkLst>
            <pc:docMk/>
            <pc:sldMk cId="3652323871" sldId="309"/>
            <ac:spMk id="5" creationId="{D88C4D47-CCB0-C7EE-8A81-830E8E57BFC2}"/>
          </ac:spMkLst>
        </pc:spChg>
        <pc:spChg chg="add del mod">
          <ac:chgData name="Mina Farmanbar" userId="2a1e0098-5dc4-4049-80c3-9d1d60d2f212" providerId="ADAL" clId="{972F5DF6-07E5-42C9-ADA8-1CF612F8120E}" dt="2024-04-29T11:54:00.581" v="2870" actId="478"/>
          <ac:spMkLst>
            <pc:docMk/>
            <pc:sldMk cId="3652323871" sldId="309"/>
            <ac:spMk id="6" creationId="{66E33512-F33F-AD92-F73E-1C9EA8FA8781}"/>
          </ac:spMkLst>
        </pc:spChg>
        <pc:spChg chg="add del mod">
          <ac:chgData name="Mina Farmanbar" userId="2a1e0098-5dc4-4049-80c3-9d1d60d2f212" providerId="ADAL" clId="{972F5DF6-07E5-42C9-ADA8-1CF612F8120E}" dt="2024-04-29T11:53:59.146" v="2868" actId="478"/>
          <ac:spMkLst>
            <pc:docMk/>
            <pc:sldMk cId="3652323871" sldId="309"/>
            <ac:spMk id="7" creationId="{81E51455-C0DD-FB3D-9DAE-290A901B2431}"/>
          </ac:spMkLst>
        </pc:spChg>
        <pc:spChg chg="add del mod">
          <ac:chgData name="Mina Farmanbar" userId="2a1e0098-5dc4-4049-80c3-9d1d60d2f212" providerId="ADAL" clId="{972F5DF6-07E5-42C9-ADA8-1CF612F8120E}" dt="2024-04-29T11:53:57.851" v="2867" actId="478"/>
          <ac:spMkLst>
            <pc:docMk/>
            <pc:sldMk cId="3652323871" sldId="309"/>
            <ac:spMk id="8" creationId="{AAA4CB50-E890-D14B-18DA-A68A3E35D924}"/>
          </ac:spMkLst>
        </pc:spChg>
      </pc:sldChg>
      <pc:sldChg chg="modSp add mod ord">
        <pc:chgData name="Mina Farmanbar" userId="2a1e0098-5dc4-4049-80c3-9d1d60d2f212" providerId="ADAL" clId="{972F5DF6-07E5-42C9-ADA8-1CF612F8120E}" dt="2024-04-25T12:06:44.901" v="867" actId="20577"/>
        <pc:sldMkLst>
          <pc:docMk/>
          <pc:sldMk cId="758298228" sldId="310"/>
        </pc:sldMkLst>
        <pc:spChg chg="mod">
          <ac:chgData name="Mina Farmanbar" userId="2a1e0098-5dc4-4049-80c3-9d1d60d2f212" providerId="ADAL" clId="{972F5DF6-07E5-42C9-ADA8-1CF612F8120E}" dt="2024-04-25T12:06:44.901" v="867" actId="20577"/>
          <ac:spMkLst>
            <pc:docMk/>
            <pc:sldMk cId="758298228" sldId="310"/>
            <ac:spMk id="6" creationId="{406A5BB2-D05B-64E8-E64B-70EA10C0E316}"/>
          </ac:spMkLst>
        </pc:spChg>
      </pc:sldChg>
      <pc:sldChg chg="modSp add">
        <pc:chgData name="Mina Farmanbar" userId="2a1e0098-5dc4-4049-80c3-9d1d60d2f212" providerId="ADAL" clId="{972F5DF6-07E5-42C9-ADA8-1CF612F8120E}" dt="2024-04-25T12:11:39.513" v="908"/>
        <pc:sldMkLst>
          <pc:docMk/>
          <pc:sldMk cId="2733305281" sldId="311"/>
        </pc:sldMkLst>
        <pc:spChg chg="mod">
          <ac:chgData name="Mina Farmanbar" userId="2a1e0098-5dc4-4049-80c3-9d1d60d2f212" providerId="ADAL" clId="{972F5DF6-07E5-42C9-ADA8-1CF612F8120E}" dt="2024-04-25T12:11:39.513" v="908"/>
          <ac:spMkLst>
            <pc:docMk/>
            <pc:sldMk cId="2733305281" sldId="311"/>
            <ac:spMk id="3" creationId="{AACA951C-3CAE-B9BB-DDE9-6E5FBF4E56A2}"/>
          </ac:spMkLst>
        </pc:spChg>
      </pc:sldChg>
      <pc:sldChg chg="modSp add">
        <pc:chgData name="Mina Farmanbar" userId="2a1e0098-5dc4-4049-80c3-9d1d60d2f212" providerId="ADAL" clId="{972F5DF6-07E5-42C9-ADA8-1CF612F8120E}" dt="2024-04-25T12:10:41.470" v="898"/>
        <pc:sldMkLst>
          <pc:docMk/>
          <pc:sldMk cId="2016723359" sldId="312"/>
        </pc:sldMkLst>
        <pc:spChg chg="mod">
          <ac:chgData name="Mina Farmanbar" userId="2a1e0098-5dc4-4049-80c3-9d1d60d2f212" providerId="ADAL" clId="{972F5DF6-07E5-42C9-ADA8-1CF612F8120E}" dt="2024-04-25T12:10:41.470" v="898"/>
          <ac:spMkLst>
            <pc:docMk/>
            <pc:sldMk cId="2016723359" sldId="312"/>
            <ac:spMk id="3" creationId="{D1455C0B-19FB-954B-532A-0A68CAC4E0E4}"/>
          </ac:spMkLst>
        </pc:spChg>
      </pc:sldChg>
      <pc:sldChg chg="modSp add">
        <pc:chgData name="Mina Farmanbar" userId="2a1e0098-5dc4-4049-80c3-9d1d60d2f212" providerId="ADAL" clId="{972F5DF6-07E5-42C9-ADA8-1CF612F8120E}" dt="2024-04-25T12:09:39.385" v="886"/>
        <pc:sldMkLst>
          <pc:docMk/>
          <pc:sldMk cId="3810545485" sldId="313"/>
        </pc:sldMkLst>
        <pc:spChg chg="mod">
          <ac:chgData name="Mina Farmanbar" userId="2a1e0098-5dc4-4049-80c3-9d1d60d2f212" providerId="ADAL" clId="{972F5DF6-07E5-42C9-ADA8-1CF612F8120E}" dt="2024-04-25T12:09:39.385" v="886"/>
          <ac:spMkLst>
            <pc:docMk/>
            <pc:sldMk cId="3810545485" sldId="313"/>
            <ac:spMk id="3" creationId="{D1455C0B-19FB-954B-532A-0A68CAC4E0E4}"/>
          </ac:spMkLst>
        </pc:spChg>
      </pc:sldChg>
      <pc:sldChg chg="modSp add">
        <pc:chgData name="Mina Farmanbar" userId="2a1e0098-5dc4-4049-80c3-9d1d60d2f212" providerId="ADAL" clId="{972F5DF6-07E5-42C9-ADA8-1CF612F8120E}" dt="2024-04-25T12:09:14.819" v="882"/>
        <pc:sldMkLst>
          <pc:docMk/>
          <pc:sldMk cId="170535813" sldId="314"/>
        </pc:sldMkLst>
        <pc:spChg chg="mod">
          <ac:chgData name="Mina Farmanbar" userId="2a1e0098-5dc4-4049-80c3-9d1d60d2f212" providerId="ADAL" clId="{972F5DF6-07E5-42C9-ADA8-1CF612F8120E}" dt="2024-04-25T12:09:14.819" v="882"/>
          <ac:spMkLst>
            <pc:docMk/>
            <pc:sldMk cId="170535813" sldId="314"/>
            <ac:spMk id="3" creationId="{D1455C0B-19FB-954B-532A-0A68CAC4E0E4}"/>
          </ac:spMkLst>
        </pc:spChg>
      </pc:sldChg>
      <pc:sldChg chg="modSp add">
        <pc:chgData name="Mina Farmanbar" userId="2a1e0098-5dc4-4049-80c3-9d1d60d2f212" providerId="ADAL" clId="{972F5DF6-07E5-42C9-ADA8-1CF612F8120E}" dt="2024-04-25T12:13:12.220" v="910" actId="12"/>
        <pc:sldMkLst>
          <pc:docMk/>
          <pc:sldMk cId="1088702416" sldId="315"/>
        </pc:sldMkLst>
        <pc:spChg chg="mod">
          <ac:chgData name="Mina Farmanbar" userId="2a1e0098-5dc4-4049-80c3-9d1d60d2f212" providerId="ADAL" clId="{972F5DF6-07E5-42C9-ADA8-1CF612F8120E}" dt="2024-04-25T12:13:12.220" v="910" actId="12"/>
          <ac:spMkLst>
            <pc:docMk/>
            <pc:sldMk cId="1088702416" sldId="315"/>
            <ac:spMk id="3" creationId="{D1455C0B-19FB-954B-532A-0A68CAC4E0E4}"/>
          </ac:spMkLst>
        </pc:spChg>
      </pc:sldChg>
      <pc:sldChg chg="modSp add mod">
        <pc:chgData name="Mina Farmanbar" userId="2a1e0098-5dc4-4049-80c3-9d1d60d2f212" providerId="ADAL" clId="{972F5DF6-07E5-42C9-ADA8-1CF612F8120E}" dt="2024-04-25T12:07:02.659" v="870"/>
        <pc:sldMkLst>
          <pc:docMk/>
          <pc:sldMk cId="1032737226" sldId="316"/>
        </pc:sldMkLst>
        <pc:spChg chg="mod">
          <ac:chgData name="Mina Farmanbar" userId="2a1e0098-5dc4-4049-80c3-9d1d60d2f212" providerId="ADAL" clId="{972F5DF6-07E5-42C9-ADA8-1CF612F8120E}" dt="2024-04-25T12:07:02.659" v="870"/>
          <ac:spMkLst>
            <pc:docMk/>
            <pc:sldMk cId="1032737226" sldId="316"/>
            <ac:spMk id="2" creationId="{5060E8D6-C8A2-3438-88BF-E6311410B612}"/>
          </ac:spMkLst>
        </pc:spChg>
      </pc:sldChg>
      <pc:sldChg chg="modSp add del mod">
        <pc:chgData name="Mina Farmanbar" userId="2a1e0098-5dc4-4049-80c3-9d1d60d2f212" providerId="ADAL" clId="{972F5DF6-07E5-42C9-ADA8-1CF612F8120E}" dt="2024-04-25T12:07:15.840" v="873" actId="47"/>
        <pc:sldMkLst>
          <pc:docMk/>
          <pc:sldMk cId="4098863389" sldId="317"/>
        </pc:sldMkLst>
        <pc:spChg chg="mod">
          <ac:chgData name="Mina Farmanbar" userId="2a1e0098-5dc4-4049-80c3-9d1d60d2f212" providerId="ADAL" clId="{972F5DF6-07E5-42C9-ADA8-1CF612F8120E}" dt="2024-04-25T12:07:05.678" v="871"/>
          <ac:spMkLst>
            <pc:docMk/>
            <pc:sldMk cId="4098863389" sldId="317"/>
            <ac:spMk id="2" creationId="{5060E8D6-C8A2-3438-88BF-E6311410B612}"/>
          </ac:spMkLst>
        </pc:spChg>
      </pc:sldChg>
      <pc:sldChg chg="add">
        <pc:chgData name="Mina Farmanbar" userId="2a1e0098-5dc4-4049-80c3-9d1d60d2f212" providerId="ADAL" clId="{972F5DF6-07E5-42C9-ADA8-1CF612F8120E}" dt="2024-04-25T12:08:21.368" v="875"/>
        <pc:sldMkLst>
          <pc:docMk/>
          <pc:sldMk cId="2052168869" sldId="318"/>
        </pc:sldMkLst>
      </pc:sldChg>
      <pc:sldChg chg="modSp add">
        <pc:chgData name="Mina Farmanbar" userId="2a1e0098-5dc4-4049-80c3-9d1d60d2f212" providerId="ADAL" clId="{972F5DF6-07E5-42C9-ADA8-1CF612F8120E}" dt="2024-04-25T12:11:02.634" v="902"/>
        <pc:sldMkLst>
          <pc:docMk/>
          <pc:sldMk cId="2611003974" sldId="319"/>
        </pc:sldMkLst>
        <pc:spChg chg="mod">
          <ac:chgData name="Mina Farmanbar" userId="2a1e0098-5dc4-4049-80c3-9d1d60d2f212" providerId="ADAL" clId="{972F5DF6-07E5-42C9-ADA8-1CF612F8120E}" dt="2024-04-25T12:11:02.634" v="902"/>
          <ac:spMkLst>
            <pc:docMk/>
            <pc:sldMk cId="2611003974" sldId="319"/>
            <ac:spMk id="3" creationId="{D1455C0B-19FB-954B-532A-0A68CAC4E0E4}"/>
          </ac:spMkLst>
        </pc:spChg>
      </pc:sldChg>
      <pc:sldChg chg="add">
        <pc:chgData name="Mina Farmanbar" userId="2a1e0098-5dc4-4049-80c3-9d1d60d2f212" providerId="ADAL" clId="{972F5DF6-07E5-42C9-ADA8-1CF612F8120E}" dt="2024-04-25T12:13:59.035" v="912"/>
        <pc:sldMkLst>
          <pc:docMk/>
          <pc:sldMk cId="108445501" sldId="320"/>
        </pc:sldMkLst>
      </pc:sldChg>
      <pc:sldChg chg="add del">
        <pc:chgData name="Mina Farmanbar" userId="2a1e0098-5dc4-4049-80c3-9d1d60d2f212" providerId="ADAL" clId="{972F5DF6-07E5-42C9-ADA8-1CF612F8120E}" dt="2024-04-25T12:13:22.209" v="911" actId="47"/>
        <pc:sldMkLst>
          <pc:docMk/>
          <pc:sldMk cId="1725187581" sldId="320"/>
        </pc:sldMkLst>
      </pc:sldChg>
      <pc:sldChg chg="addSp delSp modSp add mod">
        <pc:chgData name="Mina Farmanbar" userId="2a1e0098-5dc4-4049-80c3-9d1d60d2f212" providerId="ADAL" clId="{972F5DF6-07E5-42C9-ADA8-1CF612F8120E}" dt="2024-04-25T12:49:02.474" v="1619" actId="1076"/>
        <pc:sldMkLst>
          <pc:docMk/>
          <pc:sldMk cId="1133566130" sldId="321"/>
        </pc:sldMkLst>
        <pc:spChg chg="mod">
          <ac:chgData name="Mina Farmanbar" userId="2a1e0098-5dc4-4049-80c3-9d1d60d2f212" providerId="ADAL" clId="{972F5DF6-07E5-42C9-ADA8-1CF612F8120E}" dt="2024-04-25T12:48:54.373" v="1617" actId="122"/>
          <ac:spMkLst>
            <pc:docMk/>
            <pc:sldMk cId="1133566130" sldId="321"/>
            <ac:spMk id="4" creationId="{DE5C7B5A-A5C3-15D4-DF71-B692D28942FC}"/>
          </ac:spMkLst>
        </pc:spChg>
        <pc:spChg chg="add del">
          <ac:chgData name="Mina Farmanbar" userId="2a1e0098-5dc4-4049-80c3-9d1d60d2f212" providerId="ADAL" clId="{972F5DF6-07E5-42C9-ADA8-1CF612F8120E}" dt="2024-04-25T12:46:42.516" v="1571" actId="22"/>
          <ac:spMkLst>
            <pc:docMk/>
            <pc:sldMk cId="1133566130" sldId="321"/>
            <ac:spMk id="5" creationId="{F19F7D77-F9AC-70DE-7A0F-5D2A669ECF41}"/>
          </ac:spMkLst>
        </pc:spChg>
        <pc:spChg chg="mod">
          <ac:chgData name="Mina Farmanbar" userId="2a1e0098-5dc4-4049-80c3-9d1d60d2f212" providerId="ADAL" clId="{972F5DF6-07E5-42C9-ADA8-1CF612F8120E}" dt="2024-04-25T12:48:49.580" v="1616" actId="122"/>
          <ac:spMkLst>
            <pc:docMk/>
            <pc:sldMk cId="1133566130" sldId="321"/>
            <ac:spMk id="7" creationId="{C86DB698-24E7-14DC-B369-BBFACC8303E3}"/>
          </ac:spMkLst>
        </pc:spChg>
        <pc:spChg chg="mod">
          <ac:chgData name="Mina Farmanbar" userId="2a1e0098-5dc4-4049-80c3-9d1d60d2f212" providerId="ADAL" clId="{972F5DF6-07E5-42C9-ADA8-1CF612F8120E}" dt="2024-04-25T12:49:02.474" v="1619" actId="1076"/>
          <ac:spMkLst>
            <pc:docMk/>
            <pc:sldMk cId="1133566130" sldId="321"/>
            <ac:spMk id="10" creationId="{AE57E670-DDFE-5581-E210-2485AA4F991E}"/>
          </ac:spMkLst>
        </pc:spChg>
        <pc:spChg chg="mod">
          <ac:chgData name="Mina Farmanbar" userId="2a1e0098-5dc4-4049-80c3-9d1d60d2f212" providerId="ADAL" clId="{972F5DF6-07E5-42C9-ADA8-1CF612F8120E}" dt="2024-04-25T12:48:59.220" v="1618" actId="1076"/>
          <ac:spMkLst>
            <pc:docMk/>
            <pc:sldMk cId="1133566130" sldId="321"/>
            <ac:spMk id="11" creationId="{5E4026EA-684F-703C-CF1C-D77F25DE4A94}"/>
          </ac:spMkLst>
        </pc:spChg>
        <pc:picChg chg="del">
          <ac:chgData name="Mina Farmanbar" userId="2a1e0098-5dc4-4049-80c3-9d1d60d2f212" providerId="ADAL" clId="{972F5DF6-07E5-42C9-ADA8-1CF612F8120E}" dt="2024-04-25T12:45:31.657" v="1523" actId="478"/>
          <ac:picMkLst>
            <pc:docMk/>
            <pc:sldMk cId="1133566130" sldId="321"/>
            <ac:picMk id="8" creationId="{3C5D48F5-D207-5036-9ECA-694C6CD66B7F}"/>
          </ac:picMkLst>
        </pc:picChg>
      </pc:sldChg>
      <pc:sldChg chg="addSp delSp modSp new mod modClrScheme chgLayout">
        <pc:chgData name="Mina Farmanbar" userId="2a1e0098-5dc4-4049-80c3-9d1d60d2f212" providerId="ADAL" clId="{972F5DF6-07E5-42C9-ADA8-1CF612F8120E}" dt="2024-04-25T13:33:26.713" v="1736" actId="20577"/>
        <pc:sldMkLst>
          <pc:docMk/>
          <pc:sldMk cId="2965242730" sldId="322"/>
        </pc:sldMkLst>
        <pc:spChg chg="del">
          <ac:chgData name="Mina Farmanbar" userId="2a1e0098-5dc4-4049-80c3-9d1d60d2f212" providerId="ADAL" clId="{972F5DF6-07E5-42C9-ADA8-1CF612F8120E}" dt="2024-04-25T12:52:30.290" v="1622" actId="26606"/>
          <ac:spMkLst>
            <pc:docMk/>
            <pc:sldMk cId="2965242730" sldId="322"/>
            <ac:spMk id="2" creationId="{728F2D2F-BE49-666E-898B-25B1EE7B3CE4}"/>
          </ac:spMkLst>
        </pc:spChg>
        <pc:spChg chg="del">
          <ac:chgData name="Mina Farmanbar" userId="2a1e0098-5dc4-4049-80c3-9d1d60d2f212" providerId="ADAL" clId="{972F5DF6-07E5-42C9-ADA8-1CF612F8120E}" dt="2024-04-25T12:52:30.290" v="1622" actId="26606"/>
          <ac:spMkLst>
            <pc:docMk/>
            <pc:sldMk cId="2965242730" sldId="322"/>
            <ac:spMk id="3" creationId="{CF2A14C1-ECBB-E1B0-0F40-53B2C3BB8998}"/>
          </ac:spMkLst>
        </pc:spChg>
        <pc:spChg chg="del">
          <ac:chgData name="Mina Farmanbar" userId="2a1e0098-5dc4-4049-80c3-9d1d60d2f212" providerId="ADAL" clId="{972F5DF6-07E5-42C9-ADA8-1CF612F8120E}" dt="2024-04-25T12:52:17.533" v="1621"/>
          <ac:spMkLst>
            <pc:docMk/>
            <pc:sldMk cId="2965242730" sldId="322"/>
            <ac:spMk id="4" creationId="{F54A525B-0044-87AD-7C3D-AFF0D574F356}"/>
          </ac:spMkLst>
        </pc:spChg>
        <pc:spChg chg="mod ord">
          <ac:chgData name="Mina Farmanbar" userId="2a1e0098-5dc4-4049-80c3-9d1d60d2f212" providerId="ADAL" clId="{972F5DF6-07E5-42C9-ADA8-1CF612F8120E}" dt="2024-04-25T12:52:30.290" v="1622" actId="26606"/>
          <ac:spMkLst>
            <pc:docMk/>
            <pc:sldMk cId="2965242730" sldId="322"/>
            <ac:spMk id="5" creationId="{3F8BFC85-594A-552F-F50F-5CACCE25313D}"/>
          </ac:spMkLst>
        </pc:spChg>
        <pc:spChg chg="add mod">
          <ac:chgData name="Mina Farmanbar" userId="2a1e0098-5dc4-4049-80c3-9d1d60d2f212" providerId="ADAL" clId="{972F5DF6-07E5-42C9-ADA8-1CF612F8120E}" dt="2024-04-25T13:06:12.516" v="1731" actId="113"/>
          <ac:spMkLst>
            <pc:docMk/>
            <pc:sldMk cId="2965242730" sldId="322"/>
            <ac:spMk id="7" creationId="{EC22E4FF-FD0E-D651-B072-D053392F7A6D}"/>
          </ac:spMkLst>
        </pc:spChg>
        <pc:spChg chg="add del mod">
          <ac:chgData name="Mina Farmanbar" userId="2a1e0098-5dc4-4049-80c3-9d1d60d2f212" providerId="ADAL" clId="{972F5DF6-07E5-42C9-ADA8-1CF612F8120E}" dt="2024-04-25T13:06:06.633" v="1729" actId="478"/>
          <ac:spMkLst>
            <pc:docMk/>
            <pc:sldMk cId="2965242730" sldId="322"/>
            <ac:spMk id="9" creationId="{EC063D2A-4EF6-6EA6-0046-5431C69034FD}"/>
          </ac:spMkLst>
        </pc:spChg>
        <pc:spChg chg="add mod">
          <ac:chgData name="Mina Farmanbar" userId="2a1e0098-5dc4-4049-80c3-9d1d60d2f212" providerId="ADAL" clId="{972F5DF6-07E5-42C9-ADA8-1CF612F8120E}" dt="2024-04-25T13:33:26.713" v="1736" actId="20577"/>
          <ac:spMkLst>
            <pc:docMk/>
            <pc:sldMk cId="2965242730" sldId="322"/>
            <ac:spMk id="11" creationId="{7710555E-483B-8D81-4388-A4C7B52421D5}"/>
          </ac:spMkLst>
        </pc:spChg>
        <pc:picChg chg="add del mod">
          <ac:chgData name="Mina Farmanbar" userId="2a1e0098-5dc4-4049-80c3-9d1d60d2f212" providerId="ADAL" clId="{972F5DF6-07E5-42C9-ADA8-1CF612F8120E}" dt="2024-04-25T13:05:46.547" v="1727" actId="478"/>
          <ac:picMkLst>
            <pc:docMk/>
            <pc:sldMk cId="2965242730" sldId="322"/>
            <ac:picMk id="6" creationId="{22FEF010-5A75-7AB8-F32A-39F78CC6E257}"/>
          </ac:picMkLst>
        </pc:picChg>
        <pc:picChg chg="add mod">
          <ac:chgData name="Mina Farmanbar" userId="2a1e0098-5dc4-4049-80c3-9d1d60d2f212" providerId="ADAL" clId="{972F5DF6-07E5-42C9-ADA8-1CF612F8120E}" dt="2024-04-25T13:06:18.109" v="1734" actId="1076"/>
          <ac:picMkLst>
            <pc:docMk/>
            <pc:sldMk cId="2965242730" sldId="322"/>
            <ac:picMk id="1026" creationId="{926A604B-D817-3103-2BC7-1823F8DAD74B}"/>
          </ac:picMkLst>
        </pc:picChg>
      </pc:sldChg>
      <pc:sldChg chg="addSp delSp modSp add del mod">
        <pc:chgData name="Mina Farmanbar" userId="2a1e0098-5dc4-4049-80c3-9d1d60d2f212" providerId="ADAL" clId="{972F5DF6-07E5-42C9-ADA8-1CF612F8120E}" dt="2024-04-25T13:55:47.940" v="1805" actId="47"/>
        <pc:sldMkLst>
          <pc:docMk/>
          <pc:sldMk cId="3696826928" sldId="323"/>
        </pc:sldMkLst>
        <pc:spChg chg="add">
          <ac:chgData name="Mina Farmanbar" userId="2a1e0098-5dc4-4049-80c3-9d1d60d2f212" providerId="ADAL" clId="{972F5DF6-07E5-42C9-ADA8-1CF612F8120E}" dt="2024-04-25T13:38:18.398" v="1760"/>
          <ac:spMkLst>
            <pc:docMk/>
            <pc:sldMk cId="3696826928" sldId="323"/>
            <ac:spMk id="4" creationId="{EF728859-7648-F5CA-6A95-434E61E7E765}"/>
          </ac:spMkLst>
        </pc:spChg>
        <pc:spChg chg="mod">
          <ac:chgData name="Mina Farmanbar" userId="2a1e0098-5dc4-4049-80c3-9d1d60d2f212" providerId="ADAL" clId="{972F5DF6-07E5-42C9-ADA8-1CF612F8120E}" dt="2024-04-25T13:41:33.540" v="1770" actId="20578"/>
          <ac:spMkLst>
            <pc:docMk/>
            <pc:sldMk cId="3696826928" sldId="323"/>
            <ac:spMk id="7" creationId="{EC22E4FF-FD0E-D651-B072-D053392F7A6D}"/>
          </ac:spMkLst>
        </pc:spChg>
        <pc:spChg chg="mod">
          <ac:chgData name="Mina Farmanbar" userId="2a1e0098-5dc4-4049-80c3-9d1d60d2f212" providerId="ADAL" clId="{972F5DF6-07E5-42C9-ADA8-1CF612F8120E}" dt="2024-04-25T13:34:45.308" v="1749" actId="20577"/>
          <ac:spMkLst>
            <pc:docMk/>
            <pc:sldMk cId="3696826928" sldId="323"/>
            <ac:spMk id="11" creationId="{7710555E-483B-8D81-4388-A4C7B52421D5}"/>
          </ac:spMkLst>
        </pc:spChg>
        <pc:picChg chg="add del">
          <ac:chgData name="Mina Farmanbar" userId="2a1e0098-5dc4-4049-80c3-9d1d60d2f212" providerId="ADAL" clId="{972F5DF6-07E5-42C9-ADA8-1CF612F8120E}" dt="2024-04-25T13:38:17.595" v="1759" actId="478"/>
          <ac:picMkLst>
            <pc:docMk/>
            <pc:sldMk cId="3696826928" sldId="323"/>
            <ac:picMk id="3" creationId="{68A6C47E-1DD4-8152-B496-AE4D5461B352}"/>
          </ac:picMkLst>
        </pc:picChg>
        <pc:picChg chg="add del mod">
          <ac:chgData name="Mina Farmanbar" userId="2a1e0098-5dc4-4049-80c3-9d1d60d2f212" providerId="ADAL" clId="{972F5DF6-07E5-42C9-ADA8-1CF612F8120E}" dt="2024-04-25T13:40:20.223" v="1765" actId="478"/>
          <ac:picMkLst>
            <pc:docMk/>
            <pc:sldMk cId="3696826928" sldId="323"/>
            <ac:picMk id="6" creationId="{241589B3-2B4D-2F55-BD34-83441FE51BB2}"/>
          </ac:picMkLst>
        </pc:picChg>
        <pc:picChg chg="del">
          <ac:chgData name="Mina Farmanbar" userId="2a1e0098-5dc4-4049-80c3-9d1d60d2f212" providerId="ADAL" clId="{972F5DF6-07E5-42C9-ADA8-1CF612F8120E}" dt="2024-04-25T13:34:58.095" v="1751" actId="478"/>
          <ac:picMkLst>
            <pc:docMk/>
            <pc:sldMk cId="3696826928" sldId="323"/>
            <ac:picMk id="1026" creationId="{926A604B-D817-3103-2BC7-1823F8DAD74B}"/>
          </ac:picMkLst>
        </pc:picChg>
        <pc:picChg chg="add mod">
          <ac:chgData name="Mina Farmanbar" userId="2a1e0098-5dc4-4049-80c3-9d1d60d2f212" providerId="ADAL" clId="{972F5DF6-07E5-42C9-ADA8-1CF612F8120E}" dt="2024-04-25T13:40:27.085" v="1768" actId="1076"/>
          <ac:picMkLst>
            <pc:docMk/>
            <pc:sldMk cId="3696826928" sldId="323"/>
            <ac:picMk id="3076" creationId="{547F1C94-02F3-B48A-6F51-901EE46F5EE2}"/>
          </ac:picMkLst>
        </pc:picChg>
      </pc:sldChg>
      <pc:sldChg chg="addSp delSp modSp add mod">
        <pc:chgData name="Mina Farmanbar" userId="2a1e0098-5dc4-4049-80c3-9d1d60d2f212" providerId="ADAL" clId="{972F5DF6-07E5-42C9-ADA8-1CF612F8120E}" dt="2024-04-25T13:55:24.566" v="1801" actId="20577"/>
        <pc:sldMkLst>
          <pc:docMk/>
          <pc:sldMk cId="2974624021" sldId="324"/>
        </pc:sldMkLst>
        <pc:spChg chg="mod">
          <ac:chgData name="Mina Farmanbar" userId="2a1e0098-5dc4-4049-80c3-9d1d60d2f212" providerId="ADAL" clId="{972F5DF6-07E5-42C9-ADA8-1CF612F8120E}" dt="2024-04-25T13:55:24.566" v="1801" actId="20577"/>
          <ac:spMkLst>
            <pc:docMk/>
            <pc:sldMk cId="2974624021" sldId="324"/>
            <ac:spMk id="7" creationId="{EC22E4FF-FD0E-D651-B072-D053392F7A6D}"/>
          </ac:spMkLst>
        </pc:spChg>
        <pc:picChg chg="add del mod">
          <ac:chgData name="Mina Farmanbar" userId="2a1e0098-5dc4-4049-80c3-9d1d60d2f212" providerId="ADAL" clId="{972F5DF6-07E5-42C9-ADA8-1CF612F8120E}" dt="2024-04-25T13:55:14.114" v="1793" actId="478"/>
          <ac:picMkLst>
            <pc:docMk/>
            <pc:sldMk cId="2974624021" sldId="324"/>
            <ac:picMk id="2" creationId="{3CE0EDDA-81A1-05CD-1AFC-7E56431C9494}"/>
          </ac:picMkLst>
        </pc:picChg>
        <pc:picChg chg="del mod">
          <ac:chgData name="Mina Farmanbar" userId="2a1e0098-5dc4-4049-80c3-9d1d60d2f212" providerId="ADAL" clId="{972F5DF6-07E5-42C9-ADA8-1CF612F8120E}" dt="2024-04-25T13:55:00.580" v="1792" actId="478"/>
          <ac:picMkLst>
            <pc:docMk/>
            <pc:sldMk cId="2974624021" sldId="324"/>
            <ac:picMk id="3076" creationId="{547F1C94-02F3-B48A-6F51-901EE46F5EE2}"/>
          </ac:picMkLst>
        </pc:picChg>
      </pc:sldChg>
      <pc:sldChg chg="delSp modSp add mod">
        <pc:chgData name="Mina Farmanbar" userId="2a1e0098-5dc4-4049-80c3-9d1d60d2f212" providerId="ADAL" clId="{972F5DF6-07E5-42C9-ADA8-1CF612F8120E}" dt="2024-04-25T13:58:06.980" v="1851" actId="21"/>
        <pc:sldMkLst>
          <pc:docMk/>
          <pc:sldMk cId="52596994" sldId="325"/>
        </pc:sldMkLst>
        <pc:spChg chg="mod">
          <ac:chgData name="Mina Farmanbar" userId="2a1e0098-5dc4-4049-80c3-9d1d60d2f212" providerId="ADAL" clId="{972F5DF6-07E5-42C9-ADA8-1CF612F8120E}" dt="2024-04-25T13:58:06.980" v="1851" actId="21"/>
          <ac:spMkLst>
            <pc:docMk/>
            <pc:sldMk cId="52596994" sldId="325"/>
            <ac:spMk id="7" creationId="{EC22E4FF-FD0E-D651-B072-D053392F7A6D}"/>
          </ac:spMkLst>
        </pc:spChg>
        <pc:picChg chg="mod">
          <ac:chgData name="Mina Farmanbar" userId="2a1e0098-5dc4-4049-80c3-9d1d60d2f212" providerId="ADAL" clId="{972F5DF6-07E5-42C9-ADA8-1CF612F8120E}" dt="2024-04-25T13:56:54.491" v="1834" actId="1076"/>
          <ac:picMkLst>
            <pc:docMk/>
            <pc:sldMk cId="52596994" sldId="325"/>
            <ac:picMk id="2" creationId="{3CE0EDDA-81A1-05CD-1AFC-7E56431C9494}"/>
          </ac:picMkLst>
        </pc:picChg>
        <pc:picChg chg="del">
          <ac:chgData name="Mina Farmanbar" userId="2a1e0098-5dc4-4049-80c3-9d1d60d2f212" providerId="ADAL" clId="{972F5DF6-07E5-42C9-ADA8-1CF612F8120E}" dt="2024-04-25T13:55:27.346" v="1802" actId="478"/>
          <ac:picMkLst>
            <pc:docMk/>
            <pc:sldMk cId="52596994" sldId="325"/>
            <ac:picMk id="3076" creationId="{547F1C94-02F3-B48A-6F51-901EE46F5EE2}"/>
          </ac:picMkLst>
        </pc:picChg>
      </pc:sldChg>
      <pc:sldChg chg="addSp delSp modSp add mod">
        <pc:chgData name="Mina Farmanbar" userId="2a1e0098-5dc4-4049-80c3-9d1d60d2f212" providerId="ADAL" clId="{972F5DF6-07E5-42C9-ADA8-1CF612F8120E}" dt="2024-04-25T14:00:35.335" v="1874" actId="1076"/>
        <pc:sldMkLst>
          <pc:docMk/>
          <pc:sldMk cId="1613998681" sldId="326"/>
        </pc:sldMkLst>
        <pc:spChg chg="mod">
          <ac:chgData name="Mina Farmanbar" userId="2a1e0098-5dc4-4049-80c3-9d1d60d2f212" providerId="ADAL" clId="{972F5DF6-07E5-42C9-ADA8-1CF612F8120E}" dt="2024-04-25T14:00:26.231" v="1872" actId="20577"/>
          <ac:spMkLst>
            <pc:docMk/>
            <pc:sldMk cId="1613998681" sldId="326"/>
            <ac:spMk id="7" creationId="{EC22E4FF-FD0E-D651-B072-D053392F7A6D}"/>
          </ac:spMkLst>
        </pc:spChg>
        <pc:picChg chg="del">
          <ac:chgData name="Mina Farmanbar" userId="2a1e0098-5dc4-4049-80c3-9d1d60d2f212" providerId="ADAL" clId="{972F5DF6-07E5-42C9-ADA8-1CF612F8120E}" dt="2024-04-25T13:58:15.374" v="1855" actId="478"/>
          <ac:picMkLst>
            <pc:docMk/>
            <pc:sldMk cId="1613998681" sldId="326"/>
            <ac:picMk id="2" creationId="{3CE0EDDA-81A1-05CD-1AFC-7E56431C9494}"/>
          </ac:picMkLst>
        </pc:picChg>
        <pc:picChg chg="add mod">
          <ac:chgData name="Mina Farmanbar" userId="2a1e0098-5dc4-4049-80c3-9d1d60d2f212" providerId="ADAL" clId="{972F5DF6-07E5-42C9-ADA8-1CF612F8120E}" dt="2024-04-25T14:00:35.335" v="1874" actId="1076"/>
          <ac:picMkLst>
            <pc:docMk/>
            <pc:sldMk cId="1613998681" sldId="326"/>
            <ac:picMk id="3" creationId="{ECE8CC63-28FC-78D9-F7C7-D8D6AA8E6AC9}"/>
          </ac:picMkLst>
        </pc:picChg>
      </pc:sldChg>
      <pc:sldChg chg="modSp new mod">
        <pc:chgData name="Mina Farmanbar" userId="2a1e0098-5dc4-4049-80c3-9d1d60d2f212" providerId="ADAL" clId="{972F5DF6-07E5-42C9-ADA8-1CF612F8120E}" dt="2024-04-25T14:03:53.527" v="1921"/>
        <pc:sldMkLst>
          <pc:docMk/>
          <pc:sldMk cId="4057007298" sldId="327"/>
        </pc:sldMkLst>
        <pc:spChg chg="mod">
          <ac:chgData name="Mina Farmanbar" userId="2a1e0098-5dc4-4049-80c3-9d1d60d2f212" providerId="ADAL" clId="{972F5DF6-07E5-42C9-ADA8-1CF612F8120E}" dt="2024-04-25T14:03:53.527" v="1921"/>
          <ac:spMkLst>
            <pc:docMk/>
            <pc:sldMk cId="4057007298" sldId="327"/>
            <ac:spMk id="2" creationId="{29E477AA-DA6D-C751-0028-F7089DC1B10F}"/>
          </ac:spMkLst>
        </pc:spChg>
        <pc:spChg chg="mod">
          <ac:chgData name="Mina Farmanbar" userId="2a1e0098-5dc4-4049-80c3-9d1d60d2f212" providerId="ADAL" clId="{972F5DF6-07E5-42C9-ADA8-1CF612F8120E}" dt="2024-04-25T14:02:02.551" v="1899" actId="21"/>
          <ac:spMkLst>
            <pc:docMk/>
            <pc:sldMk cId="4057007298" sldId="327"/>
            <ac:spMk id="3" creationId="{C44D566C-4087-9CA1-6DDB-A07EB4C0C158}"/>
          </ac:spMkLst>
        </pc:spChg>
      </pc:sldChg>
      <pc:sldChg chg="addSp modSp new mod">
        <pc:chgData name="Mina Farmanbar" userId="2a1e0098-5dc4-4049-80c3-9d1d60d2f212" providerId="ADAL" clId="{972F5DF6-07E5-42C9-ADA8-1CF612F8120E}" dt="2024-04-25T14:03:55.222" v="1922"/>
        <pc:sldMkLst>
          <pc:docMk/>
          <pc:sldMk cId="2701338982" sldId="328"/>
        </pc:sldMkLst>
        <pc:spChg chg="mod">
          <ac:chgData name="Mina Farmanbar" userId="2a1e0098-5dc4-4049-80c3-9d1d60d2f212" providerId="ADAL" clId="{972F5DF6-07E5-42C9-ADA8-1CF612F8120E}" dt="2024-04-25T14:03:55.222" v="1922"/>
          <ac:spMkLst>
            <pc:docMk/>
            <pc:sldMk cId="2701338982" sldId="328"/>
            <ac:spMk id="2" creationId="{FB39446C-A08C-6D2C-4EB6-839D2CD24CC2}"/>
          </ac:spMkLst>
        </pc:spChg>
        <pc:spChg chg="mod">
          <ac:chgData name="Mina Farmanbar" userId="2a1e0098-5dc4-4049-80c3-9d1d60d2f212" providerId="ADAL" clId="{972F5DF6-07E5-42C9-ADA8-1CF612F8120E}" dt="2024-04-25T14:03:04.749" v="1916"/>
          <ac:spMkLst>
            <pc:docMk/>
            <pc:sldMk cId="2701338982" sldId="328"/>
            <ac:spMk id="3" creationId="{94EBB327-6387-F3A5-5736-0A0321A738D2}"/>
          </ac:spMkLst>
        </pc:spChg>
        <pc:spChg chg="add mod">
          <ac:chgData name="Mina Farmanbar" userId="2a1e0098-5dc4-4049-80c3-9d1d60d2f212" providerId="ADAL" clId="{972F5DF6-07E5-42C9-ADA8-1CF612F8120E}" dt="2024-04-25T14:03:12.346" v="1919" actId="14100"/>
          <ac:spMkLst>
            <pc:docMk/>
            <pc:sldMk cId="2701338982" sldId="328"/>
            <ac:spMk id="7" creationId="{30E85ED6-9FD8-BFAA-4CB4-93053F76C830}"/>
          </ac:spMkLst>
        </pc:spChg>
        <pc:picChg chg="add mod">
          <ac:chgData name="Mina Farmanbar" userId="2a1e0098-5dc4-4049-80c3-9d1d60d2f212" providerId="ADAL" clId="{972F5DF6-07E5-42C9-ADA8-1CF612F8120E}" dt="2024-04-25T14:03:18.307" v="1920" actId="1076"/>
          <ac:picMkLst>
            <pc:docMk/>
            <pc:sldMk cId="2701338982" sldId="328"/>
            <ac:picMk id="5" creationId="{5605EDFF-65EB-803C-9B3A-FDFCD3FF39AB}"/>
          </ac:picMkLst>
        </pc:picChg>
      </pc:sldChg>
      <pc:sldChg chg="addSp delSp modSp new mod ord modNotesTx">
        <pc:chgData name="Mina Farmanbar" userId="2a1e0098-5dc4-4049-80c3-9d1d60d2f212" providerId="ADAL" clId="{972F5DF6-07E5-42C9-ADA8-1CF612F8120E}" dt="2024-04-28T17:55:06.961" v="2490" actId="20577"/>
        <pc:sldMkLst>
          <pc:docMk/>
          <pc:sldMk cId="342148160" sldId="329"/>
        </pc:sldMkLst>
        <pc:spChg chg="mod">
          <ac:chgData name="Mina Farmanbar" userId="2a1e0098-5dc4-4049-80c3-9d1d60d2f212" providerId="ADAL" clId="{972F5DF6-07E5-42C9-ADA8-1CF612F8120E}" dt="2024-04-28T17:54:21.738" v="2424" actId="20577"/>
          <ac:spMkLst>
            <pc:docMk/>
            <pc:sldMk cId="342148160" sldId="329"/>
            <ac:spMk id="2" creationId="{DF48CA58-1F21-978C-60B9-D728DBDFBD10}"/>
          </ac:spMkLst>
        </pc:spChg>
        <pc:spChg chg="del">
          <ac:chgData name="Mina Farmanbar" userId="2a1e0098-5dc4-4049-80c3-9d1d60d2f212" providerId="ADAL" clId="{972F5DF6-07E5-42C9-ADA8-1CF612F8120E}" dt="2024-04-25T14:12:59.305" v="1924"/>
          <ac:spMkLst>
            <pc:docMk/>
            <pc:sldMk cId="342148160" sldId="329"/>
            <ac:spMk id="3" creationId="{37FD2473-761F-874F-449B-DC5818FCE016}"/>
          </ac:spMkLst>
        </pc:spChg>
        <pc:spChg chg="add mod">
          <ac:chgData name="Mina Farmanbar" userId="2a1e0098-5dc4-4049-80c3-9d1d60d2f212" providerId="ADAL" clId="{972F5DF6-07E5-42C9-ADA8-1CF612F8120E}" dt="2024-04-28T17:55:06.961" v="2490" actId="20577"/>
          <ac:spMkLst>
            <pc:docMk/>
            <pc:sldMk cId="342148160" sldId="329"/>
            <ac:spMk id="7" creationId="{DF95EF5B-212D-B577-AECC-0FFD74B91D13}"/>
          </ac:spMkLst>
        </pc:spChg>
        <pc:spChg chg="add del mod">
          <ac:chgData name="Mina Farmanbar" userId="2a1e0098-5dc4-4049-80c3-9d1d60d2f212" providerId="ADAL" clId="{972F5DF6-07E5-42C9-ADA8-1CF612F8120E}" dt="2024-04-28T17:24:46.454" v="2366" actId="478"/>
          <ac:spMkLst>
            <pc:docMk/>
            <pc:sldMk cId="342148160" sldId="329"/>
            <ac:spMk id="9" creationId="{6078A524-EC2D-8266-9099-245BE5D6C0D2}"/>
          </ac:spMkLst>
        </pc:spChg>
        <pc:picChg chg="add del mod">
          <ac:chgData name="Mina Farmanbar" userId="2a1e0098-5dc4-4049-80c3-9d1d60d2f212" providerId="ADAL" clId="{972F5DF6-07E5-42C9-ADA8-1CF612F8120E}" dt="2024-04-28T17:24:39.986" v="2363" actId="478"/>
          <ac:picMkLst>
            <pc:docMk/>
            <pc:sldMk cId="342148160" sldId="329"/>
            <ac:picMk id="6" creationId="{7BA7773D-F0DD-5CFC-F20D-70043BF6A3D2}"/>
          </ac:picMkLst>
        </pc:picChg>
      </pc:sldChg>
      <pc:sldChg chg="addSp delSp modSp add mod">
        <pc:chgData name="Mina Farmanbar" userId="2a1e0098-5dc4-4049-80c3-9d1d60d2f212" providerId="ADAL" clId="{972F5DF6-07E5-42C9-ADA8-1CF612F8120E}" dt="2024-04-28T17:24:03.632" v="2361" actId="1076"/>
        <pc:sldMkLst>
          <pc:docMk/>
          <pc:sldMk cId="1860410508" sldId="330"/>
        </pc:sldMkLst>
        <pc:spChg chg="mod">
          <ac:chgData name="Mina Farmanbar" userId="2a1e0098-5dc4-4049-80c3-9d1d60d2f212" providerId="ADAL" clId="{972F5DF6-07E5-42C9-ADA8-1CF612F8120E}" dt="2024-04-28T17:23:44.772" v="2357" actId="1076"/>
          <ac:spMkLst>
            <pc:docMk/>
            <pc:sldMk cId="1860410508" sldId="330"/>
            <ac:spMk id="2" creationId="{DF48CA58-1F21-978C-60B9-D728DBDFBD10}"/>
          </ac:spMkLst>
        </pc:spChg>
        <pc:spChg chg="add mod">
          <ac:chgData name="Mina Farmanbar" userId="2a1e0098-5dc4-4049-80c3-9d1d60d2f212" providerId="ADAL" clId="{972F5DF6-07E5-42C9-ADA8-1CF612F8120E}" dt="2024-04-28T17:24:03.632" v="2361" actId="1076"/>
          <ac:spMkLst>
            <pc:docMk/>
            <pc:sldMk cId="1860410508" sldId="330"/>
            <ac:spMk id="5" creationId="{2D3640A6-8522-9A0D-245C-30B042747CAA}"/>
          </ac:spMkLst>
        </pc:spChg>
        <pc:spChg chg="del mod">
          <ac:chgData name="Mina Farmanbar" userId="2a1e0098-5dc4-4049-80c3-9d1d60d2f212" providerId="ADAL" clId="{972F5DF6-07E5-42C9-ADA8-1CF612F8120E}" dt="2024-04-28T17:02:49.744" v="2084" actId="478"/>
          <ac:spMkLst>
            <pc:docMk/>
            <pc:sldMk cId="1860410508" sldId="330"/>
            <ac:spMk id="7" creationId="{DF95EF5B-212D-B577-AECC-0FFD74B91D13}"/>
          </ac:spMkLst>
        </pc:spChg>
        <pc:spChg chg="add del mod">
          <ac:chgData name="Mina Farmanbar" userId="2a1e0098-5dc4-4049-80c3-9d1d60d2f212" providerId="ADAL" clId="{972F5DF6-07E5-42C9-ADA8-1CF612F8120E}" dt="2024-04-28T17:11:20.754" v="2195"/>
          <ac:spMkLst>
            <pc:docMk/>
            <pc:sldMk cId="1860410508" sldId="330"/>
            <ac:spMk id="10" creationId="{8D6B74A7-AC38-8A22-503E-F91A52165FD5}"/>
          </ac:spMkLst>
        </pc:spChg>
        <pc:spChg chg="add mod">
          <ac:chgData name="Mina Farmanbar" userId="2a1e0098-5dc4-4049-80c3-9d1d60d2f212" providerId="ADAL" clId="{972F5DF6-07E5-42C9-ADA8-1CF612F8120E}" dt="2024-04-28T17:23:55.758" v="2358" actId="1076"/>
          <ac:spMkLst>
            <pc:docMk/>
            <pc:sldMk cId="1860410508" sldId="330"/>
            <ac:spMk id="15" creationId="{4D6372FD-0961-1253-4FC3-249BC2551413}"/>
          </ac:spMkLst>
        </pc:spChg>
        <pc:picChg chg="del mod">
          <ac:chgData name="Mina Farmanbar" userId="2a1e0098-5dc4-4049-80c3-9d1d60d2f212" providerId="ADAL" clId="{972F5DF6-07E5-42C9-ADA8-1CF612F8120E}" dt="2024-04-28T17:03:59.532" v="2090" actId="478"/>
          <ac:picMkLst>
            <pc:docMk/>
            <pc:sldMk cId="1860410508" sldId="330"/>
            <ac:picMk id="6" creationId="{7BA7773D-F0DD-5CFC-F20D-70043BF6A3D2}"/>
          </ac:picMkLst>
        </pc:picChg>
        <pc:picChg chg="add del mod">
          <ac:chgData name="Mina Farmanbar" userId="2a1e0098-5dc4-4049-80c3-9d1d60d2f212" providerId="ADAL" clId="{972F5DF6-07E5-42C9-ADA8-1CF612F8120E}" dt="2024-04-28T17:10:33.631" v="2176" actId="478"/>
          <ac:picMkLst>
            <pc:docMk/>
            <pc:sldMk cId="1860410508" sldId="330"/>
            <ac:picMk id="9" creationId="{DC45527D-7A95-34E3-881B-0C0513579781}"/>
          </ac:picMkLst>
        </pc:picChg>
        <pc:picChg chg="add mod">
          <ac:chgData name="Mina Farmanbar" userId="2a1e0098-5dc4-4049-80c3-9d1d60d2f212" providerId="ADAL" clId="{972F5DF6-07E5-42C9-ADA8-1CF612F8120E}" dt="2024-04-28T17:23:55.758" v="2358" actId="1076"/>
          <ac:picMkLst>
            <pc:docMk/>
            <pc:sldMk cId="1860410508" sldId="330"/>
            <ac:picMk id="12" creationId="{A4A430F9-7E87-94C4-F0FC-85AE612F1CAB}"/>
          </ac:picMkLst>
        </pc:picChg>
        <pc:picChg chg="add mod">
          <ac:chgData name="Mina Farmanbar" userId="2a1e0098-5dc4-4049-80c3-9d1d60d2f212" providerId="ADAL" clId="{972F5DF6-07E5-42C9-ADA8-1CF612F8120E}" dt="2024-04-28T17:16:10.527" v="2253"/>
          <ac:picMkLst>
            <pc:docMk/>
            <pc:sldMk cId="1860410508" sldId="330"/>
            <ac:picMk id="13" creationId="{7C28F463-9A19-AB26-7D16-68CC64161D3F}"/>
          </ac:picMkLst>
        </pc:picChg>
      </pc:sldChg>
      <pc:sldChg chg="addSp delSp modSp add del mod modNotesTx">
        <pc:chgData name="Mina Farmanbar" userId="2a1e0098-5dc4-4049-80c3-9d1d60d2f212" providerId="ADAL" clId="{972F5DF6-07E5-42C9-ADA8-1CF612F8120E}" dt="2024-04-28T17:54:01.089" v="2404" actId="20577"/>
        <pc:sldMkLst>
          <pc:docMk/>
          <pc:sldMk cId="320953912" sldId="331"/>
        </pc:sldMkLst>
        <pc:spChg chg="mod">
          <ac:chgData name="Mina Farmanbar" userId="2a1e0098-5dc4-4049-80c3-9d1d60d2f212" providerId="ADAL" clId="{972F5DF6-07E5-42C9-ADA8-1CF612F8120E}" dt="2024-04-28T17:22:26.096" v="2345" actId="1076"/>
          <ac:spMkLst>
            <pc:docMk/>
            <pc:sldMk cId="320953912" sldId="331"/>
            <ac:spMk id="2" creationId="{DF48CA58-1F21-978C-60B9-D728DBDFBD10}"/>
          </ac:spMkLst>
        </pc:spChg>
        <pc:spChg chg="mod">
          <ac:chgData name="Mina Farmanbar" userId="2a1e0098-5dc4-4049-80c3-9d1d60d2f212" providerId="ADAL" clId="{972F5DF6-07E5-42C9-ADA8-1CF612F8120E}" dt="2024-04-28T17:42:11.032" v="2395" actId="207"/>
          <ac:spMkLst>
            <pc:docMk/>
            <pc:sldMk cId="320953912" sldId="331"/>
            <ac:spMk id="5" creationId="{2D3640A6-8522-9A0D-245C-30B042747CAA}"/>
          </ac:spMkLst>
        </pc:spChg>
        <pc:spChg chg="add mod">
          <ac:chgData name="Mina Farmanbar" userId="2a1e0098-5dc4-4049-80c3-9d1d60d2f212" providerId="ADAL" clId="{972F5DF6-07E5-42C9-ADA8-1CF612F8120E}" dt="2024-04-28T17:21:46.535" v="2334" actId="1076"/>
          <ac:spMkLst>
            <pc:docMk/>
            <pc:sldMk cId="320953912" sldId="331"/>
            <ac:spMk id="8" creationId="{59721954-61CA-D707-644E-56010A3CB8CD}"/>
          </ac:spMkLst>
        </pc:spChg>
        <pc:spChg chg="add mod">
          <ac:chgData name="Mina Farmanbar" userId="2a1e0098-5dc4-4049-80c3-9d1d60d2f212" providerId="ADAL" clId="{972F5DF6-07E5-42C9-ADA8-1CF612F8120E}" dt="2024-04-28T17:21:58.587" v="2336" actId="1076"/>
          <ac:spMkLst>
            <pc:docMk/>
            <pc:sldMk cId="320953912" sldId="331"/>
            <ac:spMk id="9" creationId="{5191F348-7E7C-612B-6EE2-08B4ABF690C0}"/>
          </ac:spMkLst>
        </pc:spChg>
        <pc:spChg chg="add mod">
          <ac:chgData name="Mina Farmanbar" userId="2a1e0098-5dc4-4049-80c3-9d1d60d2f212" providerId="ADAL" clId="{972F5DF6-07E5-42C9-ADA8-1CF612F8120E}" dt="2024-04-28T17:21:49.895" v="2335" actId="20577"/>
          <ac:spMkLst>
            <pc:docMk/>
            <pc:sldMk cId="320953912" sldId="331"/>
            <ac:spMk id="13" creationId="{0A820A50-82C2-638A-D8D0-549B0783CC75}"/>
          </ac:spMkLst>
        </pc:spChg>
        <pc:picChg chg="add del mod">
          <ac:chgData name="Mina Farmanbar" userId="2a1e0098-5dc4-4049-80c3-9d1d60d2f212" providerId="ADAL" clId="{972F5DF6-07E5-42C9-ADA8-1CF612F8120E}" dt="2024-04-28T17:35:41.304" v="2380" actId="478"/>
          <ac:picMkLst>
            <pc:docMk/>
            <pc:sldMk cId="320953912" sldId="331"/>
            <ac:picMk id="6" creationId="{A1220B42-F07C-F736-F698-69C088C8ED98}"/>
          </ac:picMkLst>
        </pc:picChg>
        <pc:picChg chg="add del mod">
          <ac:chgData name="Mina Farmanbar" userId="2a1e0098-5dc4-4049-80c3-9d1d60d2f212" providerId="ADAL" clId="{972F5DF6-07E5-42C9-ADA8-1CF612F8120E}" dt="2024-04-28T17:33:46.866" v="2373" actId="478"/>
          <ac:picMkLst>
            <pc:docMk/>
            <pc:sldMk cId="320953912" sldId="331"/>
            <ac:picMk id="10" creationId="{9E7B038D-4948-CE89-44AA-16533B4DBD4F}"/>
          </ac:picMkLst>
        </pc:picChg>
        <pc:picChg chg="del">
          <ac:chgData name="Mina Farmanbar" userId="2a1e0098-5dc4-4049-80c3-9d1d60d2f212" providerId="ADAL" clId="{972F5DF6-07E5-42C9-ADA8-1CF612F8120E}" dt="2024-04-28T17:15:28.879" v="2246" actId="478"/>
          <ac:picMkLst>
            <pc:docMk/>
            <pc:sldMk cId="320953912" sldId="331"/>
            <ac:picMk id="12" creationId="{A4A430F9-7E87-94C4-F0FC-85AE612F1CAB}"/>
          </ac:picMkLst>
        </pc:picChg>
        <pc:picChg chg="add del mod">
          <ac:chgData name="Mina Farmanbar" userId="2a1e0098-5dc4-4049-80c3-9d1d60d2f212" providerId="ADAL" clId="{972F5DF6-07E5-42C9-ADA8-1CF612F8120E}" dt="2024-04-28T17:33:58.881" v="2376" actId="478"/>
          <ac:picMkLst>
            <pc:docMk/>
            <pc:sldMk cId="320953912" sldId="331"/>
            <ac:picMk id="20" creationId="{9DBFA0E9-6BC3-FA37-BA04-BE9A62DA4988}"/>
          </ac:picMkLst>
        </pc:picChg>
        <pc:picChg chg="add del mod">
          <ac:chgData name="Mina Farmanbar" userId="2a1e0098-5dc4-4049-80c3-9d1d60d2f212" providerId="ADAL" clId="{972F5DF6-07E5-42C9-ADA8-1CF612F8120E}" dt="2024-04-28T17:40:31.870" v="2388" actId="478"/>
          <ac:picMkLst>
            <pc:docMk/>
            <pc:sldMk cId="320953912" sldId="331"/>
            <ac:picMk id="22" creationId="{9F3453B0-399D-8D2E-E20B-A5AA651FC9B4}"/>
          </ac:picMkLst>
        </pc:picChg>
        <pc:picChg chg="add mod">
          <ac:chgData name="Mina Farmanbar" userId="2a1e0098-5dc4-4049-80c3-9d1d60d2f212" providerId="ADAL" clId="{972F5DF6-07E5-42C9-ADA8-1CF612F8120E}" dt="2024-04-28T17:35:51.089" v="2385" actId="1076"/>
          <ac:picMkLst>
            <pc:docMk/>
            <pc:sldMk cId="320953912" sldId="331"/>
            <ac:picMk id="24" creationId="{CF0817BB-7115-76B2-8FEE-E4A7DC9976FD}"/>
          </ac:picMkLst>
        </pc:picChg>
        <pc:picChg chg="add mod">
          <ac:chgData name="Mina Farmanbar" userId="2a1e0098-5dc4-4049-80c3-9d1d60d2f212" providerId="ADAL" clId="{972F5DF6-07E5-42C9-ADA8-1CF612F8120E}" dt="2024-04-28T17:40:42.024" v="2393" actId="1076"/>
          <ac:picMkLst>
            <pc:docMk/>
            <pc:sldMk cId="320953912" sldId="331"/>
            <ac:picMk id="26" creationId="{BAAE7D5B-6F9B-7EA9-AE67-C22024CF3FE8}"/>
          </ac:picMkLst>
        </pc:picChg>
        <pc:cxnChg chg="add">
          <ac:chgData name="Mina Farmanbar" userId="2a1e0098-5dc4-4049-80c3-9d1d60d2f212" providerId="ADAL" clId="{972F5DF6-07E5-42C9-ADA8-1CF612F8120E}" dt="2024-04-28T17:22:48.661" v="2346" actId="11529"/>
          <ac:cxnSpMkLst>
            <pc:docMk/>
            <pc:sldMk cId="320953912" sldId="331"/>
            <ac:cxnSpMk id="15" creationId="{2408B192-D78C-19A1-0C39-14E7DDDC46E3}"/>
          </ac:cxnSpMkLst>
        </pc:cxnChg>
        <pc:cxnChg chg="add mod">
          <ac:chgData name="Mina Farmanbar" userId="2a1e0098-5dc4-4049-80c3-9d1d60d2f212" providerId="ADAL" clId="{972F5DF6-07E5-42C9-ADA8-1CF612F8120E}" dt="2024-04-28T17:23:04.085" v="2348" actId="14100"/>
          <ac:cxnSpMkLst>
            <pc:docMk/>
            <pc:sldMk cId="320953912" sldId="331"/>
            <ac:cxnSpMk id="17" creationId="{1151F2EC-205C-627F-4775-DBD0457401E5}"/>
          </ac:cxnSpMkLst>
        </pc:cxnChg>
      </pc:sldChg>
      <pc:sldChg chg="addSp delSp modSp add del mod">
        <pc:chgData name="Mina Farmanbar" userId="2a1e0098-5dc4-4049-80c3-9d1d60d2f212" providerId="ADAL" clId="{972F5DF6-07E5-42C9-ADA8-1CF612F8120E}" dt="2024-04-28T17:24:23.475" v="2362" actId="47"/>
        <pc:sldMkLst>
          <pc:docMk/>
          <pc:sldMk cId="1522914787" sldId="332"/>
        </pc:sldMkLst>
        <pc:spChg chg="mod">
          <ac:chgData name="Mina Farmanbar" userId="2a1e0098-5dc4-4049-80c3-9d1d60d2f212" providerId="ADAL" clId="{972F5DF6-07E5-42C9-ADA8-1CF612F8120E}" dt="2024-04-28T17:17:34.896" v="2287" actId="20577"/>
          <ac:spMkLst>
            <pc:docMk/>
            <pc:sldMk cId="1522914787" sldId="332"/>
            <ac:spMk id="2" creationId="{DF48CA58-1F21-978C-60B9-D728DBDFBD10}"/>
          </ac:spMkLst>
        </pc:spChg>
        <pc:spChg chg="mod">
          <ac:chgData name="Mina Farmanbar" userId="2a1e0098-5dc4-4049-80c3-9d1d60d2f212" providerId="ADAL" clId="{972F5DF6-07E5-42C9-ADA8-1CF612F8120E}" dt="2024-04-28T17:19:18.334" v="2309"/>
          <ac:spMkLst>
            <pc:docMk/>
            <pc:sldMk cId="1522914787" sldId="332"/>
            <ac:spMk id="5" creationId="{2D3640A6-8522-9A0D-245C-30B042747CAA}"/>
          </ac:spMkLst>
        </pc:spChg>
        <pc:picChg chg="del">
          <ac:chgData name="Mina Farmanbar" userId="2a1e0098-5dc4-4049-80c3-9d1d60d2f212" providerId="ADAL" clId="{972F5DF6-07E5-42C9-ADA8-1CF612F8120E}" dt="2024-04-28T17:19:21.482" v="2310" actId="478"/>
          <ac:picMkLst>
            <pc:docMk/>
            <pc:sldMk cId="1522914787" sldId="332"/>
            <ac:picMk id="6" creationId="{A1220B42-F07C-F736-F698-69C088C8ED98}"/>
          </ac:picMkLst>
        </pc:picChg>
        <pc:picChg chg="add mod">
          <ac:chgData name="Mina Farmanbar" userId="2a1e0098-5dc4-4049-80c3-9d1d60d2f212" providerId="ADAL" clId="{972F5DF6-07E5-42C9-ADA8-1CF612F8120E}" dt="2024-04-28T17:20:04.397" v="2314" actId="14100"/>
          <ac:picMkLst>
            <pc:docMk/>
            <pc:sldMk cId="1522914787" sldId="332"/>
            <ac:picMk id="7" creationId="{8CEB6431-ADE4-4CAA-6575-1878DDBC481E}"/>
          </ac:picMkLst>
        </pc:picChg>
      </pc:sldChg>
      <pc:sldChg chg="addSp delSp modSp add mod modNotesTx">
        <pc:chgData name="Mina Farmanbar" userId="2a1e0098-5dc4-4049-80c3-9d1d60d2f212" providerId="ADAL" clId="{972F5DF6-07E5-42C9-ADA8-1CF612F8120E}" dt="2024-04-28T18:38:35.959" v="2726" actId="14100"/>
        <pc:sldMkLst>
          <pc:docMk/>
          <pc:sldMk cId="2911632163" sldId="332"/>
        </pc:sldMkLst>
        <pc:spChg chg="del mod">
          <ac:chgData name="Mina Farmanbar" userId="2a1e0098-5dc4-4049-80c3-9d1d60d2f212" providerId="ADAL" clId="{972F5DF6-07E5-42C9-ADA8-1CF612F8120E}" dt="2024-04-28T18:33:47.716" v="2645" actId="478"/>
          <ac:spMkLst>
            <pc:docMk/>
            <pc:sldMk cId="2911632163" sldId="332"/>
            <ac:spMk id="2" creationId="{DF48CA58-1F21-978C-60B9-D728DBDFBD10}"/>
          </ac:spMkLst>
        </pc:spChg>
        <pc:spChg chg="mod">
          <ac:chgData name="Mina Farmanbar" userId="2a1e0098-5dc4-4049-80c3-9d1d60d2f212" providerId="ADAL" clId="{972F5DF6-07E5-42C9-ADA8-1CF612F8120E}" dt="2024-04-28T18:34:12.292" v="2649" actId="1076"/>
          <ac:spMkLst>
            <pc:docMk/>
            <pc:sldMk cId="2911632163" sldId="332"/>
            <ac:spMk id="4" creationId="{762A2A4F-B198-5178-B0AB-6F191F4CCC85}"/>
          </ac:spMkLst>
        </pc:spChg>
        <pc:spChg chg="mod">
          <ac:chgData name="Mina Farmanbar" userId="2a1e0098-5dc4-4049-80c3-9d1d60d2f212" providerId="ADAL" clId="{972F5DF6-07E5-42C9-ADA8-1CF612F8120E}" dt="2024-04-28T18:36:51.011" v="2687" actId="1076"/>
          <ac:spMkLst>
            <pc:docMk/>
            <pc:sldMk cId="2911632163" sldId="332"/>
            <ac:spMk id="5" creationId="{2D3640A6-8522-9A0D-245C-30B042747CAA}"/>
          </ac:spMkLst>
        </pc:spChg>
        <pc:spChg chg="add mod">
          <ac:chgData name="Mina Farmanbar" userId="2a1e0098-5dc4-4049-80c3-9d1d60d2f212" providerId="ADAL" clId="{972F5DF6-07E5-42C9-ADA8-1CF612F8120E}" dt="2024-04-28T18:37:07.351" v="2693" actId="1076"/>
          <ac:spMkLst>
            <pc:docMk/>
            <pc:sldMk cId="2911632163" sldId="332"/>
            <ac:spMk id="6" creationId="{3CB2C6EC-4CC5-B287-05A6-AFB7BE00F36F}"/>
          </ac:spMkLst>
        </pc:spChg>
        <pc:spChg chg="add mod">
          <ac:chgData name="Mina Farmanbar" userId="2a1e0098-5dc4-4049-80c3-9d1d60d2f212" providerId="ADAL" clId="{972F5DF6-07E5-42C9-ADA8-1CF612F8120E}" dt="2024-04-28T18:37:39.395" v="2699" actId="1076"/>
          <ac:spMkLst>
            <pc:docMk/>
            <pc:sldMk cId="2911632163" sldId="332"/>
            <ac:spMk id="7" creationId="{C5B2C53D-944C-AEE2-75FF-AA0BDE2F0DF1}"/>
          </ac:spMkLst>
        </pc:spChg>
        <pc:spChg chg="del mod">
          <ac:chgData name="Mina Farmanbar" userId="2a1e0098-5dc4-4049-80c3-9d1d60d2f212" providerId="ADAL" clId="{972F5DF6-07E5-42C9-ADA8-1CF612F8120E}" dt="2024-04-28T18:32:37.178" v="2638" actId="478"/>
          <ac:spMkLst>
            <pc:docMk/>
            <pc:sldMk cId="2911632163" sldId="332"/>
            <ac:spMk id="8" creationId="{59721954-61CA-D707-644E-56010A3CB8CD}"/>
          </ac:spMkLst>
        </pc:spChg>
        <pc:spChg chg="mod">
          <ac:chgData name="Mina Farmanbar" userId="2a1e0098-5dc4-4049-80c3-9d1d60d2f212" providerId="ADAL" clId="{972F5DF6-07E5-42C9-ADA8-1CF612F8120E}" dt="2024-04-28T18:36:42.796" v="2685" actId="1076"/>
          <ac:spMkLst>
            <pc:docMk/>
            <pc:sldMk cId="2911632163" sldId="332"/>
            <ac:spMk id="9" creationId="{5191F348-7E7C-612B-6EE2-08B4ABF690C0}"/>
          </ac:spMkLst>
        </pc:spChg>
        <pc:spChg chg="add mod">
          <ac:chgData name="Mina Farmanbar" userId="2a1e0098-5dc4-4049-80c3-9d1d60d2f212" providerId="ADAL" clId="{972F5DF6-07E5-42C9-ADA8-1CF612F8120E}" dt="2024-04-28T18:37:42.019" v="2700" actId="1076"/>
          <ac:spMkLst>
            <pc:docMk/>
            <pc:sldMk cId="2911632163" sldId="332"/>
            <ac:spMk id="10" creationId="{957822E9-DC18-AD2B-CF63-1D36A2A9F81C}"/>
          </ac:spMkLst>
        </pc:spChg>
        <pc:spChg chg="del mod">
          <ac:chgData name="Mina Farmanbar" userId="2a1e0098-5dc4-4049-80c3-9d1d60d2f212" providerId="ADAL" clId="{972F5DF6-07E5-42C9-ADA8-1CF612F8120E}" dt="2024-04-28T18:32:50.650" v="2643" actId="478"/>
          <ac:spMkLst>
            <pc:docMk/>
            <pc:sldMk cId="2911632163" sldId="332"/>
            <ac:spMk id="13" creationId="{0A820A50-82C2-638A-D8D0-549B0783CC75}"/>
          </ac:spMkLst>
        </pc:spChg>
        <pc:spChg chg="add mod">
          <ac:chgData name="Mina Farmanbar" userId="2a1e0098-5dc4-4049-80c3-9d1d60d2f212" providerId="ADAL" clId="{972F5DF6-07E5-42C9-ADA8-1CF612F8120E}" dt="2024-04-28T18:37:04.313" v="2692" actId="1076"/>
          <ac:spMkLst>
            <pc:docMk/>
            <pc:sldMk cId="2911632163" sldId="332"/>
            <ac:spMk id="16" creationId="{D493104F-124C-EEA4-DD4E-46F63DAB0BBA}"/>
          </ac:spMkLst>
        </pc:spChg>
        <pc:spChg chg="add del mod">
          <ac:chgData name="Mina Farmanbar" userId="2a1e0098-5dc4-4049-80c3-9d1d60d2f212" providerId="ADAL" clId="{972F5DF6-07E5-42C9-ADA8-1CF612F8120E}" dt="2024-04-28T18:33:52.333" v="2648" actId="478"/>
          <ac:spMkLst>
            <pc:docMk/>
            <pc:sldMk cId="2911632163" sldId="332"/>
            <ac:spMk id="19" creationId="{58914530-E298-8FA9-A2E5-F8EC7A10A61F}"/>
          </ac:spMkLst>
        </pc:spChg>
        <pc:spChg chg="add mod">
          <ac:chgData name="Mina Farmanbar" userId="2a1e0098-5dc4-4049-80c3-9d1d60d2f212" providerId="ADAL" clId="{972F5DF6-07E5-42C9-ADA8-1CF612F8120E}" dt="2024-04-28T18:36:15.700" v="2679" actId="1076"/>
          <ac:spMkLst>
            <pc:docMk/>
            <pc:sldMk cId="2911632163" sldId="332"/>
            <ac:spMk id="20" creationId="{5C6A54B7-2B3F-2EF9-0641-A2C9BB315710}"/>
          </ac:spMkLst>
        </pc:spChg>
        <pc:spChg chg="add mod">
          <ac:chgData name="Mina Farmanbar" userId="2a1e0098-5dc4-4049-80c3-9d1d60d2f212" providerId="ADAL" clId="{972F5DF6-07E5-42C9-ADA8-1CF612F8120E}" dt="2024-04-28T18:37:55.855" v="2707" actId="20577"/>
          <ac:spMkLst>
            <pc:docMk/>
            <pc:sldMk cId="2911632163" sldId="332"/>
            <ac:spMk id="22" creationId="{54EFEA1B-6180-2686-A208-C409E89F5C0A}"/>
          </ac:spMkLst>
        </pc:spChg>
        <pc:spChg chg="add mod">
          <ac:chgData name="Mina Farmanbar" userId="2a1e0098-5dc4-4049-80c3-9d1d60d2f212" providerId="ADAL" clId="{972F5DF6-07E5-42C9-ADA8-1CF612F8120E}" dt="2024-04-28T18:38:35.959" v="2726" actId="14100"/>
          <ac:spMkLst>
            <pc:docMk/>
            <pc:sldMk cId="2911632163" sldId="332"/>
            <ac:spMk id="25" creationId="{F2C6C587-0E48-79B1-324C-1FFABCAE7E81}"/>
          </ac:spMkLst>
        </pc:spChg>
        <pc:picChg chg="add mod">
          <ac:chgData name="Mina Farmanbar" userId="2a1e0098-5dc4-4049-80c3-9d1d60d2f212" providerId="ADAL" clId="{972F5DF6-07E5-42C9-ADA8-1CF612F8120E}" dt="2024-04-28T18:37:14.125" v="2696" actId="14100"/>
          <ac:picMkLst>
            <pc:docMk/>
            <pc:sldMk cId="2911632163" sldId="332"/>
            <ac:picMk id="21" creationId="{81A9F2C5-5206-F71D-4F50-41D7FBDC52CB}"/>
          </ac:picMkLst>
        </pc:picChg>
        <pc:picChg chg="mod">
          <ac:chgData name="Mina Farmanbar" userId="2a1e0098-5dc4-4049-80c3-9d1d60d2f212" providerId="ADAL" clId="{972F5DF6-07E5-42C9-ADA8-1CF612F8120E}" dt="2024-04-28T18:36:58.487" v="2691" actId="14100"/>
          <ac:picMkLst>
            <pc:docMk/>
            <pc:sldMk cId="2911632163" sldId="332"/>
            <ac:picMk id="24" creationId="{CF0817BB-7115-76B2-8FEE-E4A7DC9976FD}"/>
          </ac:picMkLst>
        </pc:picChg>
        <pc:picChg chg="mod">
          <ac:chgData name="Mina Farmanbar" userId="2a1e0098-5dc4-4049-80c3-9d1d60d2f212" providerId="ADAL" clId="{972F5DF6-07E5-42C9-ADA8-1CF612F8120E}" dt="2024-04-28T18:36:46.687" v="2686" actId="1076"/>
          <ac:picMkLst>
            <pc:docMk/>
            <pc:sldMk cId="2911632163" sldId="332"/>
            <ac:picMk id="26" creationId="{BAAE7D5B-6F9B-7EA9-AE67-C22024CF3FE8}"/>
          </ac:picMkLst>
        </pc:picChg>
        <pc:cxnChg chg="del mod">
          <ac:chgData name="Mina Farmanbar" userId="2a1e0098-5dc4-4049-80c3-9d1d60d2f212" providerId="ADAL" clId="{972F5DF6-07E5-42C9-ADA8-1CF612F8120E}" dt="2024-04-28T18:33:50.151" v="2646" actId="478"/>
          <ac:cxnSpMkLst>
            <pc:docMk/>
            <pc:sldMk cId="2911632163" sldId="332"/>
            <ac:cxnSpMk id="15" creationId="{2408B192-D78C-19A1-0C39-14E7DDDC46E3}"/>
          </ac:cxnSpMkLst>
        </pc:cxnChg>
        <pc:cxnChg chg="del mod">
          <ac:chgData name="Mina Farmanbar" userId="2a1e0098-5dc4-4049-80c3-9d1d60d2f212" providerId="ADAL" clId="{972F5DF6-07E5-42C9-ADA8-1CF612F8120E}" dt="2024-04-28T18:33:51.330" v="2647" actId="478"/>
          <ac:cxnSpMkLst>
            <pc:docMk/>
            <pc:sldMk cId="2911632163" sldId="332"/>
            <ac:cxnSpMk id="17" creationId="{1151F2EC-205C-627F-4775-DBD0457401E5}"/>
          </ac:cxnSpMkLst>
        </pc:cxnChg>
      </pc:sldChg>
      <pc:sldChg chg="modSp new mod">
        <pc:chgData name="Mina Farmanbar" userId="2a1e0098-5dc4-4049-80c3-9d1d60d2f212" providerId="ADAL" clId="{972F5DF6-07E5-42C9-ADA8-1CF612F8120E}" dt="2024-04-28T18:42:39.735" v="2740" actId="20577"/>
        <pc:sldMkLst>
          <pc:docMk/>
          <pc:sldMk cId="2259467792" sldId="333"/>
        </pc:sldMkLst>
        <pc:spChg chg="mod">
          <ac:chgData name="Mina Farmanbar" userId="2a1e0098-5dc4-4049-80c3-9d1d60d2f212" providerId="ADAL" clId="{972F5DF6-07E5-42C9-ADA8-1CF612F8120E}" dt="2024-04-28T18:42:03.531" v="2738" actId="20577"/>
          <ac:spMkLst>
            <pc:docMk/>
            <pc:sldMk cId="2259467792" sldId="333"/>
            <ac:spMk id="2" creationId="{C75C2257-1B2A-5E41-6F13-9990C89438AA}"/>
          </ac:spMkLst>
        </pc:spChg>
        <pc:spChg chg="mod">
          <ac:chgData name="Mina Farmanbar" userId="2a1e0098-5dc4-4049-80c3-9d1d60d2f212" providerId="ADAL" clId="{972F5DF6-07E5-42C9-ADA8-1CF612F8120E}" dt="2024-04-28T18:42:39.735" v="2740" actId="20577"/>
          <ac:spMkLst>
            <pc:docMk/>
            <pc:sldMk cId="2259467792" sldId="333"/>
            <ac:spMk id="3" creationId="{E5F3319E-0ECA-BCF3-8EC4-7D0B117D4608}"/>
          </ac:spMkLst>
        </pc:spChg>
      </pc:sldChg>
      <pc:sldChg chg="modSp new del mod modNotesTx">
        <pc:chgData name="Mina Farmanbar" userId="2a1e0098-5dc4-4049-80c3-9d1d60d2f212" providerId="ADAL" clId="{972F5DF6-07E5-42C9-ADA8-1CF612F8120E}" dt="2024-04-29T11:41:43.053" v="2761" actId="47"/>
        <pc:sldMkLst>
          <pc:docMk/>
          <pc:sldMk cId="4008828930" sldId="334"/>
        </pc:sldMkLst>
        <pc:spChg chg="mod">
          <ac:chgData name="Mina Farmanbar" userId="2a1e0098-5dc4-4049-80c3-9d1d60d2f212" providerId="ADAL" clId="{972F5DF6-07E5-42C9-ADA8-1CF612F8120E}" dt="2024-04-29T08:36:43.989" v="2747" actId="20577"/>
          <ac:spMkLst>
            <pc:docMk/>
            <pc:sldMk cId="4008828930" sldId="334"/>
            <ac:spMk id="2" creationId="{B274B77C-0621-BBCF-AED8-4803BAD14965}"/>
          </ac:spMkLst>
        </pc:spChg>
        <pc:spChg chg="mod">
          <ac:chgData name="Mina Farmanbar" userId="2a1e0098-5dc4-4049-80c3-9d1d60d2f212" providerId="ADAL" clId="{972F5DF6-07E5-42C9-ADA8-1CF612F8120E}" dt="2024-04-29T08:37:44.640" v="2757" actId="6549"/>
          <ac:spMkLst>
            <pc:docMk/>
            <pc:sldMk cId="4008828930" sldId="334"/>
            <ac:spMk id="4" creationId="{5A205533-519B-7F28-B035-247081779DFF}"/>
          </ac:spMkLst>
        </pc:spChg>
      </pc:sldChg>
      <pc:sldChg chg="modSp new mod">
        <pc:chgData name="Mina Farmanbar" userId="2a1e0098-5dc4-4049-80c3-9d1d60d2f212" providerId="ADAL" clId="{972F5DF6-07E5-42C9-ADA8-1CF612F8120E}" dt="2024-04-29T08:39:20.323" v="2760"/>
        <pc:sldMkLst>
          <pc:docMk/>
          <pc:sldMk cId="1001583250" sldId="335"/>
        </pc:sldMkLst>
        <pc:spChg chg="mod">
          <ac:chgData name="Mina Farmanbar" userId="2a1e0098-5dc4-4049-80c3-9d1d60d2f212" providerId="ADAL" clId="{972F5DF6-07E5-42C9-ADA8-1CF612F8120E}" dt="2024-04-29T08:39:20.323" v="2760"/>
          <ac:spMkLst>
            <pc:docMk/>
            <pc:sldMk cId="1001583250" sldId="335"/>
            <ac:spMk id="4" creationId="{D77B2A4E-A947-8B3A-A49F-2833EB75516C}"/>
          </ac:spMkLst>
        </pc:spChg>
      </pc:sldChg>
      <pc:sldChg chg="modSp add mod">
        <pc:chgData name="Mina Farmanbar" userId="2a1e0098-5dc4-4049-80c3-9d1d60d2f212" providerId="ADAL" clId="{972F5DF6-07E5-42C9-ADA8-1CF612F8120E}" dt="2024-04-29T11:55:04.915" v="2888" actId="1076"/>
        <pc:sldMkLst>
          <pc:docMk/>
          <pc:sldMk cId="576436352" sldId="336"/>
        </pc:sldMkLst>
        <pc:spChg chg="mod">
          <ac:chgData name="Mina Farmanbar" userId="2a1e0098-5dc4-4049-80c3-9d1d60d2f212" providerId="ADAL" clId="{972F5DF6-07E5-42C9-ADA8-1CF612F8120E}" dt="2024-04-29T11:54:46.254" v="2883" actId="255"/>
          <ac:spMkLst>
            <pc:docMk/>
            <pc:sldMk cId="576436352" sldId="336"/>
            <ac:spMk id="3" creationId="{8DECAAC9-227F-9DE8-BB67-56A231BC9C37}"/>
          </ac:spMkLst>
        </pc:spChg>
        <pc:spChg chg="mod">
          <ac:chgData name="Mina Farmanbar" userId="2a1e0098-5dc4-4049-80c3-9d1d60d2f212" providerId="ADAL" clId="{972F5DF6-07E5-42C9-ADA8-1CF612F8120E}" dt="2024-04-29T11:54:52.559" v="2884" actId="1076"/>
          <ac:spMkLst>
            <pc:docMk/>
            <pc:sldMk cId="576436352" sldId="336"/>
            <ac:spMk id="5" creationId="{D88C4D47-CCB0-C7EE-8A81-830E8E57BFC2}"/>
          </ac:spMkLst>
        </pc:spChg>
        <pc:spChg chg="mod">
          <ac:chgData name="Mina Farmanbar" userId="2a1e0098-5dc4-4049-80c3-9d1d60d2f212" providerId="ADAL" clId="{972F5DF6-07E5-42C9-ADA8-1CF612F8120E}" dt="2024-04-29T11:55:04.915" v="2888" actId="1076"/>
          <ac:spMkLst>
            <pc:docMk/>
            <pc:sldMk cId="576436352" sldId="336"/>
            <ac:spMk id="6" creationId="{66E33512-F33F-AD92-F73E-1C9EA8FA8781}"/>
          </ac:spMkLst>
        </pc:spChg>
        <pc:spChg chg="mod">
          <ac:chgData name="Mina Farmanbar" userId="2a1e0098-5dc4-4049-80c3-9d1d60d2f212" providerId="ADAL" clId="{972F5DF6-07E5-42C9-ADA8-1CF612F8120E}" dt="2024-04-29T11:55:00.073" v="2886" actId="1076"/>
          <ac:spMkLst>
            <pc:docMk/>
            <pc:sldMk cId="576436352" sldId="336"/>
            <ac:spMk id="7" creationId="{81E51455-C0DD-FB3D-9DAE-290A901B2431}"/>
          </ac:spMkLst>
        </pc:spChg>
        <pc:spChg chg="mod">
          <ac:chgData name="Mina Farmanbar" userId="2a1e0098-5dc4-4049-80c3-9d1d60d2f212" providerId="ADAL" clId="{972F5DF6-07E5-42C9-ADA8-1CF612F8120E}" dt="2024-04-29T11:54:56.944" v="2885" actId="1076"/>
          <ac:spMkLst>
            <pc:docMk/>
            <pc:sldMk cId="576436352" sldId="336"/>
            <ac:spMk id="8" creationId="{AAA4CB50-E890-D14B-18DA-A68A3E35D924}"/>
          </ac:spMkLst>
        </pc:spChg>
      </pc:sldChg>
      <pc:sldMasterChg chg="delSldLayout">
        <pc:chgData name="Mina Farmanbar" userId="2a1e0098-5dc4-4049-80c3-9d1d60d2f212" providerId="ADAL" clId="{972F5DF6-07E5-42C9-ADA8-1CF612F8120E}" dt="2024-04-24T09:54:17.907" v="286" actId="47"/>
        <pc:sldMasterMkLst>
          <pc:docMk/>
          <pc:sldMasterMk cId="1788353970" sldId="2147483648"/>
        </pc:sldMasterMkLst>
        <pc:sldLayoutChg chg="del">
          <pc:chgData name="Mina Farmanbar" userId="2a1e0098-5dc4-4049-80c3-9d1d60d2f212" providerId="ADAL" clId="{972F5DF6-07E5-42C9-ADA8-1CF612F8120E}" dt="2024-04-24T09:54:17.907" v="286" actId="47"/>
          <pc:sldLayoutMkLst>
            <pc:docMk/>
            <pc:sldMasterMk cId="1788353970" sldId="2147483648"/>
            <pc:sldLayoutMk cId="3823856223" sldId="2147483674"/>
          </pc:sldLayoutMkLst>
        </pc:sldLayoutChg>
        <pc:sldLayoutChg chg="del">
          <pc:chgData name="Mina Farmanbar" userId="2a1e0098-5dc4-4049-80c3-9d1d60d2f212" providerId="ADAL" clId="{972F5DF6-07E5-42C9-ADA8-1CF612F8120E}" dt="2024-04-24T09:54:17.907" v="286" actId="47"/>
          <pc:sldLayoutMkLst>
            <pc:docMk/>
            <pc:sldMasterMk cId="1788353970" sldId="2147483648"/>
            <pc:sldLayoutMk cId="4193030505" sldId="2147483675"/>
          </pc:sldLayoutMkLst>
        </pc:sldLayoutChg>
      </pc:sldMasterChg>
    </pc:docChg>
  </pc:docChgLst>
  <pc:docChgLst>
    <pc:chgData name="Mina Farmanbar" userId="2a1e0098-5dc4-4049-80c3-9d1d60d2f212" providerId="ADAL" clId="{E6882A50-34E0-4AE7-A91D-37A6B2901DD8}"/>
    <pc:docChg chg="custSel modSld sldOrd">
      <pc:chgData name="Mina Farmanbar" userId="2a1e0098-5dc4-4049-80c3-9d1d60d2f212" providerId="ADAL" clId="{E6882A50-34E0-4AE7-A91D-37A6B2901DD8}" dt="2024-05-20T15:45:39.043" v="38" actId="20577"/>
      <pc:docMkLst>
        <pc:docMk/>
      </pc:docMkLst>
      <pc:sldChg chg="modSp mod">
        <pc:chgData name="Mina Farmanbar" userId="2a1e0098-5dc4-4049-80c3-9d1d60d2f212" providerId="ADAL" clId="{E6882A50-34E0-4AE7-A91D-37A6B2901DD8}" dt="2024-05-20T15:45:02.728" v="33" actId="6549"/>
        <pc:sldMkLst>
          <pc:docMk/>
          <pc:sldMk cId="431343812" sldId="308"/>
        </pc:sldMkLst>
        <pc:spChg chg="mod">
          <ac:chgData name="Mina Farmanbar" userId="2a1e0098-5dc4-4049-80c3-9d1d60d2f212" providerId="ADAL" clId="{E6882A50-34E0-4AE7-A91D-37A6B2901DD8}" dt="2024-05-20T15:45:02.728" v="33" actId="6549"/>
          <ac:spMkLst>
            <pc:docMk/>
            <pc:sldMk cId="431343812" sldId="308"/>
            <ac:spMk id="3" creationId="{C39C7012-E888-7C63-D532-E98EF48AADFF}"/>
          </ac:spMkLst>
        </pc:spChg>
      </pc:sldChg>
      <pc:sldChg chg="modSp mod modNotesTx">
        <pc:chgData name="Mina Farmanbar" userId="2a1e0098-5dc4-4049-80c3-9d1d60d2f212" providerId="ADAL" clId="{E6882A50-34E0-4AE7-A91D-37A6B2901DD8}" dt="2024-05-20T14:26:18.933" v="2"/>
        <pc:sldMkLst>
          <pc:docMk/>
          <pc:sldMk cId="758298228" sldId="310"/>
        </pc:sldMkLst>
        <pc:spChg chg="mod">
          <ac:chgData name="Mina Farmanbar" userId="2a1e0098-5dc4-4049-80c3-9d1d60d2f212" providerId="ADAL" clId="{E6882A50-34E0-4AE7-A91D-37A6B2901DD8}" dt="2024-05-20T14:25:28.197" v="1" actId="20577"/>
          <ac:spMkLst>
            <pc:docMk/>
            <pc:sldMk cId="758298228" sldId="310"/>
            <ac:spMk id="4" creationId="{5B931490-C9ED-96C9-F096-E0E231EFE937}"/>
          </ac:spMkLst>
        </pc:spChg>
      </pc:sldChg>
      <pc:sldChg chg="modSp mod modNotesTx">
        <pc:chgData name="Mina Farmanbar" userId="2a1e0098-5dc4-4049-80c3-9d1d60d2f212" providerId="ADAL" clId="{E6882A50-34E0-4AE7-A91D-37A6B2901DD8}" dt="2024-05-20T15:29:37.369" v="28" actId="20577"/>
        <pc:sldMkLst>
          <pc:docMk/>
          <pc:sldMk cId="2733305281" sldId="311"/>
        </pc:sldMkLst>
        <pc:spChg chg="mod">
          <ac:chgData name="Mina Farmanbar" userId="2a1e0098-5dc4-4049-80c3-9d1d60d2f212" providerId="ADAL" clId="{E6882A50-34E0-4AE7-A91D-37A6B2901DD8}" dt="2024-05-20T15:29:37.369" v="28" actId="20577"/>
          <ac:spMkLst>
            <pc:docMk/>
            <pc:sldMk cId="2733305281" sldId="311"/>
            <ac:spMk id="3" creationId="{AACA951C-3CAE-B9BB-DDE9-6E5FBF4E56A2}"/>
          </ac:spMkLst>
        </pc:spChg>
        <pc:picChg chg="mod">
          <ac:chgData name="Mina Farmanbar" userId="2a1e0098-5dc4-4049-80c3-9d1d60d2f212" providerId="ADAL" clId="{E6882A50-34E0-4AE7-A91D-37A6B2901DD8}" dt="2024-05-20T15:27:42.030" v="16" actId="1076"/>
          <ac:picMkLst>
            <pc:docMk/>
            <pc:sldMk cId="2733305281" sldId="311"/>
            <ac:picMk id="5" creationId="{69C71625-7A25-043B-1AE3-44D90941FB4E}"/>
          </ac:picMkLst>
        </pc:picChg>
      </pc:sldChg>
      <pc:sldChg chg="modSp mod">
        <pc:chgData name="Mina Farmanbar" userId="2a1e0098-5dc4-4049-80c3-9d1d60d2f212" providerId="ADAL" clId="{E6882A50-34E0-4AE7-A91D-37A6B2901DD8}" dt="2024-05-20T15:30:24.865" v="32" actId="1076"/>
        <pc:sldMkLst>
          <pc:docMk/>
          <pc:sldMk cId="2016723359" sldId="312"/>
        </pc:sldMkLst>
        <pc:spChg chg="mod">
          <ac:chgData name="Mina Farmanbar" userId="2a1e0098-5dc4-4049-80c3-9d1d60d2f212" providerId="ADAL" clId="{E6882A50-34E0-4AE7-A91D-37A6B2901DD8}" dt="2024-05-20T15:30:16.981" v="31" actId="27636"/>
          <ac:spMkLst>
            <pc:docMk/>
            <pc:sldMk cId="2016723359" sldId="312"/>
            <ac:spMk id="3" creationId="{D1455C0B-19FB-954B-532A-0A68CAC4E0E4}"/>
          </ac:spMkLst>
        </pc:spChg>
        <pc:picChg chg="mod">
          <ac:chgData name="Mina Farmanbar" userId="2a1e0098-5dc4-4049-80c3-9d1d60d2f212" providerId="ADAL" clId="{E6882A50-34E0-4AE7-A91D-37A6B2901DD8}" dt="2024-05-20T15:30:24.865" v="32" actId="1076"/>
          <ac:picMkLst>
            <pc:docMk/>
            <pc:sldMk cId="2016723359" sldId="312"/>
            <ac:picMk id="1026" creationId="{EF8AF857-4901-B199-0B3F-B846F39A534B}"/>
          </ac:picMkLst>
        </pc:picChg>
      </pc:sldChg>
      <pc:sldChg chg="ord">
        <pc:chgData name="Mina Farmanbar" userId="2a1e0098-5dc4-4049-80c3-9d1d60d2f212" providerId="ADAL" clId="{E6882A50-34E0-4AE7-A91D-37A6B2901DD8}" dt="2024-05-20T14:26:30.120" v="4"/>
        <pc:sldMkLst>
          <pc:docMk/>
          <pc:sldMk cId="4098863389" sldId="317"/>
        </pc:sldMkLst>
      </pc:sldChg>
      <pc:sldChg chg="modNotesTx">
        <pc:chgData name="Mina Farmanbar" userId="2a1e0098-5dc4-4049-80c3-9d1d60d2f212" providerId="ADAL" clId="{E6882A50-34E0-4AE7-A91D-37A6B2901DD8}" dt="2024-05-20T14:27:17.143" v="5" actId="6549"/>
        <pc:sldMkLst>
          <pc:docMk/>
          <pc:sldMk cId="2052168869" sldId="318"/>
        </pc:sldMkLst>
      </pc:sldChg>
      <pc:sldChg chg="modSp mod">
        <pc:chgData name="Mina Farmanbar" userId="2a1e0098-5dc4-4049-80c3-9d1d60d2f212" providerId="ADAL" clId="{E6882A50-34E0-4AE7-A91D-37A6B2901DD8}" dt="2024-05-20T15:45:39.043" v="38" actId="20577"/>
        <pc:sldMkLst>
          <pc:docMk/>
          <pc:sldMk cId="2965242730" sldId="322"/>
        </pc:sldMkLst>
        <pc:spChg chg="mod">
          <ac:chgData name="Mina Farmanbar" userId="2a1e0098-5dc4-4049-80c3-9d1d60d2f212" providerId="ADAL" clId="{E6882A50-34E0-4AE7-A91D-37A6B2901DD8}" dt="2024-05-20T15:45:39.043" v="38" actId="20577"/>
          <ac:spMkLst>
            <pc:docMk/>
            <pc:sldMk cId="2965242730" sldId="322"/>
            <ac:spMk id="7" creationId="{EC22E4FF-FD0E-D651-B072-D053392F7A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8/30/24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24:01.784"/>
    </inkml:context>
    <inkml:brush xml:id="br0">
      <inkml:brushProperty name="width" value="0.1" units="cm"/>
      <inkml:brushProperty name="height" value="0.1" units="cm"/>
      <inkml:brushProperty name="color" value="#FFA9D9"/>
    </inkml:brush>
  </inkml:definitions>
  <inkml:trace contextRef="#ctx0" brushRef="#br0">0 155 24575,'40'0'0,"3"0"0,-1 0 0,9 0 0,7 0 0,9 0 0,-3 0 0,10 0 0,-5 0 0,6 0 0,0 0 0,-6 0 0,-1 0 0,-11 0 0,10 0 0,-13 0 0,13 0 0,-15 0 0,15 0 0,-13 0 0,8 0 0,-6 0 0,7 0 0,1-7 0,4 6 0,-5-10 0,-1 7 0,1-4 0,-1 0 0,1 0 0,-1 1 0,-16 0 0,23-1 0,-26 1 0,25-1 0,-17 0 0,-8 4 0,16-3 0,-26 4 0,26-2 0,-15-1 0,0 2 0,5-3 0,-12 4 0,5-4 0,-1 4 0,-4-1 0,-1-2 0,-4 5 0,-1-2 0,-2 3 0,-2 0 0,-4 0 0,-2 0 0,-2 0 0,-3 0 0,0 0 0,-2 0 0,-1 0 0,-4 5 0,1 0 0,0 5 0,0 0 0,-2 3 0,-1 0 0,1 6 0,-1-2 0,1 6 0,-3-6 0,1 6 0,0-6 0,-1 2 0,1-2 0,1-1 0,-1-3 0,4 0 0,-5-6 0,5 0 0,-3-2 0,6 0 0,0 0 0,3 1 0,4-3 0,-3-1 0,9-2 0,-5 0 0,10 0 0,6 0 0,-7 0 0,24 0 0,-19 0 0,21 0 0,-10 0 0,6 0 0,-1 0 0,5 0 0,2-3 0,10 2 0,1-6 0,6 6 0,0-3 0,0 4 0,5 0 0,-4 0 0,11 0 0,-11 0 0,10 0 0,-4 0 0,0 0 0,4 0 0,-9 0 0,9 0 0,-10 0 0,11 0 0,-11 0 0,10 0 0,-10-4 0,5 0 0,-1-1 0,-4-2 0,5 6 0,-6-7 0,-1 7 0,1-2 0,6 3 0,-5 0 0,4 0 0,1 0 0,-5 0 0,5 0 0,-7 0 0,1 0 0,0 0 0,-6 0 0,4 0 0,-9 0 0,10 0 0,-10 0 0,4 0 0,-6 0 0,1 0 0,-14 0 0,21 0 0,-18 0 0,4 0 0,-2 0 0,-20 0 0,12 0 0,-5 0 0,-8 0 0,-2 0 0,-10 0 0,-9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24:17.121"/>
    </inkml:context>
    <inkml:brush xml:id="br0">
      <inkml:brushProperty name="width" value="0.35" units="cm"/>
      <inkml:brushProperty name="height" value="0.35" units="cm"/>
      <inkml:brushProperty name="color" value="#2F54E6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8:24:20.145"/>
    </inkml:context>
    <inkml:brush xml:id="br0">
      <inkml:brushProperty name="width" value="0.35" units="cm"/>
      <inkml:brushProperty name="height" value="0.35" units="cm"/>
      <inkml:brushProperty name="color" value="#2F54E6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8/30/24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7ADC2-87C4-47F8-BEC0-CD5D04400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9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4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22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3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08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34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10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70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4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42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6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65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42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8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18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16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19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53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55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https://anujdutt9.github.io/linear-regression-from-scratch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38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7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0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27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5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16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6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DB9A-2F51-849B-31A2-47A93551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1BC5-940F-EF8B-0DD1-03A13E51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AAB40-9503-B9ED-05BD-BD2077363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3A529-2F2A-1C2F-7683-7AC80A61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E59D1-780C-2035-997F-49DEB481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6F8AC-C54A-0C07-35B6-CCEEBBA4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092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9" r:id="rId4"/>
    <p:sldLayoutId id="2147483668" r:id="rId5"/>
    <p:sldLayoutId id="2147483669" r:id="rId6"/>
    <p:sldLayoutId id="2147483676" r:id="rId7"/>
    <p:sldLayoutId id="2147483661" r:id="rId8"/>
    <p:sldLayoutId id="2147483666" r:id="rId9"/>
    <p:sldLayoutId id="2147483677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analytixlabs.co.in/blog/wp-content/uploads/2021/04/blogs-banner-5b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1*Iz7bCLrPTImnBDOOEyE3LA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utorialforbeginner.com/images/tutorial/unsupervised-machine-learning-1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2094/1*IXGsBrC9FnSHGJVw9lDhQA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resize:fit:1400/1*snZhMEQFhoJwbM5c0CPOAw.p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v2/resize:fit:1400/1*cmB6q5HINYG4kIQJKMFFuw.p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ina.farmanbar@uis.n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iro.medium.com/v2/resize:fit:720/format:webp/1*nudxWpwbJqS1gkhqNs7lyg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iro.medium.com/v2/resize:fit:720/format:webp/1*nudxWpwbJqS1gkhqNs7lyg.png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iro.medium.com/v2/resize:fit:720/format:webp/1*nudxWpwbJqS1gkhqNs7lyg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8287-6178-6F17-1E2E-A7D1BE08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710" y="1212573"/>
            <a:ext cx="5256212" cy="2470301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AI for Engineers</a:t>
            </a:r>
            <a:r>
              <a:rPr lang="en-NO" sz="3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 to Machine Learning</a:t>
            </a:r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2F7BB-4412-805A-8943-EBF3725B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5710" y="3682875"/>
            <a:ext cx="5256212" cy="9090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Mina </a:t>
            </a:r>
            <a:r>
              <a:rPr lang="en-US" sz="2000" dirty="0" err="1"/>
              <a:t>Farmanbar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j-lt"/>
              </a:rPr>
              <a:t>Associate Professor, University of Stavanger</a:t>
            </a:r>
          </a:p>
          <a:p>
            <a:endParaRPr lang="en-NO" dirty="0"/>
          </a:p>
        </p:txBody>
      </p:sp>
      <p:pic>
        <p:nvPicPr>
          <p:cNvPr id="10" name="Content Placeholder 9" descr="A blue brain with green lines and a pink square&#10;&#10;Description automatically generated">
            <a:extLst>
              <a:ext uri="{FF2B5EF4-FFF2-40B4-BE49-F238E27FC236}">
                <a16:creationId xmlns:a16="http://schemas.microsoft.com/office/drawing/2014/main" id="{F3B8DDF8-36F1-9720-C6E4-D6A384F1B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2" y="337848"/>
            <a:ext cx="5256212" cy="4927458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AB6F9B5-A4CD-2F02-8845-F450E58B7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4261" y="3685308"/>
            <a:ext cx="5256212" cy="2834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A3A14-9D79-AE46-E151-130DE01F9A75}"/>
              </a:ext>
            </a:extLst>
          </p:cNvPr>
          <p:cNvSpPr txBox="1"/>
          <p:nvPr/>
        </p:nvSpPr>
        <p:spPr>
          <a:xfrm>
            <a:off x="2516622" y="4618975"/>
            <a:ext cx="293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i="1" dirty="0">
                <a:latin typeface="Helvetica Light Oblique" panose="020B0403020202020204" pitchFamily="34" charset="0"/>
              </a:rPr>
              <a:t>for engineers</a:t>
            </a:r>
            <a:endParaRPr lang="en-NO" sz="3600" i="1" dirty="0">
              <a:latin typeface="Helvetica Light Oblique" panose="020B0403020202020204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B54A4D0-9FA2-CADF-FC5D-CC07063F8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9439" y="5166146"/>
            <a:ext cx="2885760" cy="104760"/>
            <a:chOff x="2332763" y="5166146"/>
            <a:chExt cx="288576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F8F2CA-451E-6484-5ED8-626EE935A1BB}"/>
                    </a:ext>
                  </a:extLst>
                </p14:cNvPr>
                <p14:cNvContentPartPr/>
                <p14:nvPr/>
              </p14:nvContentPartPr>
              <p14:xfrm>
                <a:off x="2405843" y="5166146"/>
                <a:ext cx="2732760" cy="104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F8F2CA-451E-6484-5ED8-626EE935A1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7843" y="5148146"/>
                  <a:ext cx="2768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2F2D10A-ED49-C79E-27C6-E9F845BB73AA}"/>
                    </a:ext>
                  </a:extLst>
                </p14:cNvPr>
                <p14:cNvContentPartPr/>
                <p14:nvPr/>
              </p14:nvContentPartPr>
              <p14:xfrm>
                <a:off x="5218163" y="5248946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2F2D10A-ED49-C79E-27C6-E9F845BB73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5163" y="5186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D4127E-48BD-3D6E-D6C1-B1363C01411F}"/>
                    </a:ext>
                  </a:extLst>
                </p14:cNvPr>
                <p14:cNvContentPartPr/>
                <p14:nvPr/>
              </p14:nvContentPartPr>
              <p14:xfrm>
                <a:off x="2332763" y="5228066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D4127E-48BD-3D6E-D6C1-B1363C0141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0123" y="51650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862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Machine Learning (ML)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(ML) is a branch of </a:t>
            </a:r>
            <a:r>
              <a:rPr lang="en-US" sz="2800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rtificial Intelligence (AI) 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computer science that focuses on the using data and algorithms to enable AI to imitate the way that humans learn, gradually improving its accuracy.</a:t>
            </a:r>
            <a:endParaRPr lang="en-US" sz="2800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robot looking at something&#10;&#10;Description automatically generated">
            <a:extLst>
              <a:ext uri="{FF2B5EF4-FFF2-40B4-BE49-F238E27FC236}">
                <a16:creationId xmlns:a16="http://schemas.microsoft.com/office/drawing/2014/main" id="{20FBE018-E06C-82AD-A47A-68F76F95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529" y="3880021"/>
            <a:ext cx="2621692" cy="26216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8E4D5-5613-195D-B3AA-4F98AE51C8CA}"/>
              </a:ext>
            </a:extLst>
          </p:cNvPr>
          <p:cNvSpPr txBox="1"/>
          <p:nvPr/>
        </p:nvSpPr>
        <p:spPr>
          <a:xfrm>
            <a:off x="9252122" y="6488668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AI-generated. DALLE2, 2024</a:t>
            </a:r>
          </a:p>
          <a:p>
            <a:endParaRPr lang="en-US" sz="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5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9C6-C8CA-438D-E00C-60FEF9CD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Machine Learning process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49B4A-8CEB-851F-447E-A60C5254F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Machine Learning process flow">
            <a:extLst>
              <a:ext uri="{FF2B5EF4-FFF2-40B4-BE49-F238E27FC236}">
                <a16:creationId xmlns:a16="http://schemas.microsoft.com/office/drawing/2014/main" id="{66144187-DF46-8F75-1BF7-76C16F71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54" y="2537382"/>
            <a:ext cx="8331156" cy="3362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ABEDFA-1FF9-0E1B-F2E3-A4366CE52EAD}"/>
              </a:ext>
            </a:extLst>
          </p:cNvPr>
          <p:cNvSpPr txBox="1"/>
          <p:nvPr/>
        </p:nvSpPr>
        <p:spPr>
          <a:xfrm>
            <a:off x="1109019" y="5703328"/>
            <a:ext cx="2783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ff-more-web-pro"/>
              </a:rPr>
              <a:t>1. Define Project Objective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B2A11-DECA-23AD-B6BC-F43C1AEAC242}"/>
              </a:ext>
            </a:extLst>
          </p:cNvPr>
          <p:cNvSpPr txBox="1"/>
          <p:nvPr/>
        </p:nvSpPr>
        <p:spPr>
          <a:xfrm>
            <a:off x="2332338" y="2428788"/>
            <a:ext cx="2696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ff-more-web-pro"/>
              </a:rPr>
              <a:t>2. Acquire &amp; Explore Data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83024-915E-2437-5BF1-EA07CF8A143C}"/>
              </a:ext>
            </a:extLst>
          </p:cNvPr>
          <p:cNvSpPr txBox="1"/>
          <p:nvPr/>
        </p:nvSpPr>
        <p:spPr>
          <a:xfrm>
            <a:off x="5730446" y="5678615"/>
            <a:ext cx="206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ff-more-web-pro"/>
              </a:rPr>
              <a:t>3. Model Building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1C2B9-AA90-AA68-2638-CDBCB129E556}"/>
              </a:ext>
            </a:extLst>
          </p:cNvPr>
          <p:cNvSpPr txBox="1"/>
          <p:nvPr/>
        </p:nvSpPr>
        <p:spPr>
          <a:xfrm>
            <a:off x="6842554" y="2836561"/>
            <a:ext cx="215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ff-more-web-pro"/>
              </a:rPr>
              <a:t>4. Model validation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DEB88-39D5-E393-3F1F-2467AC11EC86}"/>
              </a:ext>
            </a:extLst>
          </p:cNvPr>
          <p:cNvSpPr txBox="1"/>
          <p:nvPr/>
        </p:nvSpPr>
        <p:spPr>
          <a:xfrm>
            <a:off x="6085490" y="5470093"/>
            <a:ext cx="37447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https://www.analytixlabs.co.in/blog/wp-content/uploads/2021/04/blogs-banner-5b.jpg</a:t>
            </a:r>
            <a:r>
              <a:rPr lang="en-US" sz="7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72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Types of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Supervised machine learning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Unsupervised machine learning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Semi-supervised machine learning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Reinforcement learning </a:t>
            </a:r>
          </a:p>
          <a:p>
            <a:endParaRPr lang="en-US" b="1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endParaRPr lang="en-US" sz="2000" b="1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en-US" sz="2400" b="1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8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Supervised Machine Learning (ML)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supervised machine learning, algorithms are trained on labeled data sets that include tags describing each piece of data.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other words, the algorithms are fed data that includes an “answer key” describing how the data should be interpreted. 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9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upervised  Learning process flow">
            <a:extLst>
              <a:ext uri="{FF2B5EF4-FFF2-40B4-BE49-F238E27FC236}">
                <a16:creationId xmlns:a16="http://schemas.microsoft.com/office/drawing/2014/main" id="{F40922BB-118E-4368-3C09-B60D23B14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1806" y="1296390"/>
            <a:ext cx="7985382" cy="4152399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67193BB-91BD-5541-9F20-B14E73A97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2AE8C-D8A9-1FE9-C3A7-B0D8AB4C4C06}"/>
              </a:ext>
            </a:extLst>
          </p:cNvPr>
          <p:cNvSpPr txBox="1">
            <a:spLocks/>
          </p:cNvSpPr>
          <p:nvPr/>
        </p:nvSpPr>
        <p:spPr>
          <a:xfrm>
            <a:off x="3395019" y="5802182"/>
            <a:ext cx="262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87417-8B79-CF0C-0739-EA500D4A7EF3}"/>
              </a:ext>
            </a:extLst>
          </p:cNvPr>
          <p:cNvSpPr txBox="1"/>
          <p:nvPr/>
        </p:nvSpPr>
        <p:spPr>
          <a:xfrm>
            <a:off x="6537754" y="5793944"/>
            <a:ext cx="306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A5B0-6647-AAF5-EE42-A6C2DA3CA4B2}"/>
              </a:ext>
            </a:extLst>
          </p:cNvPr>
          <p:cNvSpPr txBox="1"/>
          <p:nvPr/>
        </p:nvSpPr>
        <p:spPr>
          <a:xfrm>
            <a:off x="2166280" y="4873935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https://miro.medium.com/v2/1*Iz7bCLrPTImnBDOOEyE3LA.png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F6AFBD-9510-8448-CB01-8BFBE23F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279" y="-1466194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Supervised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390671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7EA0-A308-4C21-55A2-68B6DB12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6A3AE-A280-AA6A-330D-F95B2BE52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It show types of supervised learning including classification and regression">
            <a:extLst>
              <a:ext uri="{FF2B5EF4-FFF2-40B4-BE49-F238E27FC236}">
                <a16:creationId xmlns:a16="http://schemas.microsoft.com/office/drawing/2014/main" id="{8C527CF6-6F80-F3E1-DBA6-3FF6953F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88" y="2389832"/>
            <a:ext cx="6848028" cy="298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2834C-56CE-AFD1-ED6D-FFA99B4AECCE}"/>
              </a:ext>
            </a:extLst>
          </p:cNvPr>
          <p:cNvSpPr txBox="1"/>
          <p:nvPr/>
        </p:nvSpPr>
        <p:spPr>
          <a:xfrm>
            <a:off x="3125372" y="5537221"/>
            <a:ext cx="306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86123-1F90-035A-DAA2-7A3DB4AB3492}"/>
              </a:ext>
            </a:extLst>
          </p:cNvPr>
          <p:cNvSpPr txBox="1"/>
          <p:nvPr/>
        </p:nvSpPr>
        <p:spPr>
          <a:xfrm>
            <a:off x="7157792" y="5528982"/>
            <a:ext cx="306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DFA42-DABC-024A-41A4-51E0A1D54A94}"/>
              </a:ext>
            </a:extLst>
          </p:cNvPr>
          <p:cNvSpPr txBox="1"/>
          <p:nvPr/>
        </p:nvSpPr>
        <p:spPr>
          <a:xfrm>
            <a:off x="3348201" y="5332163"/>
            <a:ext cx="60973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647EE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https://www.researchgate.net/publication/326175998/figure/fig9/AS:644582983352328@1530691967314/Classification-vs-Regression.png</a:t>
            </a:r>
          </a:p>
        </p:txBody>
      </p:sp>
    </p:spTree>
    <p:extLst>
      <p:ext uri="{BB962C8B-B14F-4D97-AF65-F5344CB8AC3E}">
        <p14:creationId xmlns:p14="http://schemas.microsoft.com/office/powerpoint/2010/main" val="264351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FCAE-6801-9613-A780-3EBE0B4C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CB18-9157-DAD2-D738-2452B973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the process of predicting discrete class labels or categories.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C2AC-A230-16C7-77E6-61325E52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dataset of human cell">
            <a:extLst>
              <a:ext uri="{FF2B5EF4-FFF2-40B4-BE49-F238E27FC236}">
                <a16:creationId xmlns:a16="http://schemas.microsoft.com/office/drawing/2014/main" id="{0FEFD852-420F-0F23-91ED-5B1B11E0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59" y="2747210"/>
            <a:ext cx="7567448" cy="2857707"/>
          </a:xfrm>
          <a:prstGeom prst="rect">
            <a:avLst/>
          </a:prstGeom>
        </p:spPr>
      </p:pic>
      <p:pic>
        <p:nvPicPr>
          <p:cNvPr id="11" name="Picture 10" descr="Classification task">
            <a:extLst>
              <a:ext uri="{FF2B5EF4-FFF2-40B4-BE49-F238E27FC236}">
                <a16:creationId xmlns:a16="http://schemas.microsoft.com/office/drawing/2014/main" id="{B8830FAB-57A7-D760-8829-E81723864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956" y="3271346"/>
            <a:ext cx="2223778" cy="19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FCAE-6801-9613-A780-3EBE0B4C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Regression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CB18-9157-DAD2-D738-2452B973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 is the process of predicting a continuous value as opposed to predicting a categorical value in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C2AC-A230-16C7-77E6-61325E52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dataset related to CO2 emissions of different cars. &#10;">
            <a:extLst>
              <a:ext uri="{FF2B5EF4-FFF2-40B4-BE49-F238E27FC236}">
                <a16:creationId xmlns:a16="http://schemas.microsoft.com/office/drawing/2014/main" id="{930D12FE-72CE-0909-E52D-E6645F73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031868"/>
            <a:ext cx="5927834" cy="3228897"/>
          </a:xfrm>
          <a:prstGeom prst="rect">
            <a:avLst/>
          </a:prstGeom>
        </p:spPr>
      </p:pic>
      <p:pic>
        <p:nvPicPr>
          <p:cNvPr id="9" name="Picture 8" descr="Regression task">
            <a:extLst>
              <a:ext uri="{FF2B5EF4-FFF2-40B4-BE49-F238E27FC236}">
                <a16:creationId xmlns:a16="http://schemas.microsoft.com/office/drawing/2014/main" id="{DE8CF5B3-8854-4C2E-24A7-573C3893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708" y="3424454"/>
            <a:ext cx="2560162" cy="23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Unsupervised Machine Learning (ML)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machine learning uses unlabeled data sets to train algorithms.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process, the algorithm is fed data that doesn't include tags, which requires it to uncover patterns on its own without any outside guidance.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0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supervised Machine Learning (ML) workflow">
            <a:extLst>
              <a:ext uri="{FF2B5EF4-FFF2-40B4-BE49-F238E27FC236}">
                <a16:creationId xmlns:a16="http://schemas.microsoft.com/office/drawing/2014/main" id="{A5F13889-7EA4-EC1A-9E4D-0870E277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33" y="1383958"/>
            <a:ext cx="8954505" cy="371612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91069-D8FA-40C6-098A-AAD2B02F7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ED681-2711-D8F9-CB64-FB77FDDD16D7}"/>
              </a:ext>
            </a:extLst>
          </p:cNvPr>
          <p:cNvSpPr txBox="1"/>
          <p:nvPr/>
        </p:nvSpPr>
        <p:spPr>
          <a:xfrm>
            <a:off x="1936922" y="5097849"/>
            <a:ext cx="262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EB339-8587-2BA7-D987-7389890EF744}"/>
              </a:ext>
            </a:extLst>
          </p:cNvPr>
          <p:cNvSpPr txBox="1"/>
          <p:nvPr/>
        </p:nvSpPr>
        <p:spPr>
          <a:xfrm>
            <a:off x="7736361" y="5126680"/>
            <a:ext cx="262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F3490-CA35-080B-6679-0BFD056F857D}"/>
              </a:ext>
            </a:extLst>
          </p:cNvPr>
          <p:cNvSpPr txBox="1"/>
          <p:nvPr/>
        </p:nvSpPr>
        <p:spPr>
          <a:xfrm>
            <a:off x="3076833" y="5853323"/>
            <a:ext cx="605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Principal Component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EACFF-9F0D-D0E9-09EC-0CEE6524DE4E}"/>
              </a:ext>
            </a:extLst>
          </p:cNvPr>
          <p:cNvSpPr txBox="1"/>
          <p:nvPr/>
        </p:nvSpPr>
        <p:spPr>
          <a:xfrm>
            <a:off x="1802732" y="4884558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https://tutorialforbeginner.com/images/tutorial/unsupervised-machine-learning-1.png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CB278-624D-6B3F-22C2-5564B5E3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568" y="-13716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Unsupervised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310037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 light (Headings)"/>
              </a:rPr>
              <a:t>Artificial intelligence (AI)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5469790" cy="4239030"/>
          </a:xfrm>
        </p:spPr>
        <p:txBody>
          <a:bodyPr>
            <a:normAutofit/>
          </a:bodyPr>
          <a:lstStyle/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 (AI)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branch of computer science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process of simulating human intelligence with machines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ecognizing patterns, making decisions, experiential learning, and natural language processing are the tasks that can be done using AI.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" name="Content Placeholder 9" descr="A blue brain with green lines and a pink square&#10;&#10;Description automatically generated">
            <a:extLst>
              <a:ext uri="{FF2B5EF4-FFF2-40B4-BE49-F238E27FC236}">
                <a16:creationId xmlns:a16="http://schemas.microsoft.com/office/drawing/2014/main" id="{5F785CBE-FF33-E13E-DEB6-528154F7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45" y="850228"/>
            <a:ext cx="5256212" cy="49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FCAE-6801-9613-A780-3EBE0B4C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CB18-9157-DAD2-D738-2452B9732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Clustering is grouping of data points or objects that are somehow similar.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CC2AC-A230-16C7-77E6-61325E52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K-Means Clustering – Harini Jayaraman">
            <a:extLst>
              <a:ext uri="{FF2B5EF4-FFF2-40B4-BE49-F238E27FC236}">
                <a16:creationId xmlns:a16="http://schemas.microsoft.com/office/drawing/2014/main" id="{3947127D-91D4-494A-E70C-5F14220C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57" y="2958588"/>
            <a:ext cx="4040775" cy="318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6FE74-35BF-71CC-02E6-F47CBEC8F67C}"/>
              </a:ext>
            </a:extLst>
          </p:cNvPr>
          <p:cNvSpPr txBox="1"/>
          <p:nvPr/>
        </p:nvSpPr>
        <p:spPr>
          <a:xfrm>
            <a:off x="4437345" y="5979843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https://miro.medium.com/max/12094/1*IXGsBrC9FnSHGJVw9lDhQA.png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59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Semi-supervised Machine Learning (ML)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Semi-supervised machine learning uses both unlabeled and labeled data sets to train algorithms.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Generally, the process begins by providing the algorithm with a small amount of labeled data to guide its initial learning.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Subsequently, much larger quantities of unlabeled data are introduced to refine and complete the model.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5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mi-supervised Machine Learning (ML) workflow">
            <a:extLst>
              <a:ext uri="{FF2B5EF4-FFF2-40B4-BE49-F238E27FC236}">
                <a16:creationId xmlns:a16="http://schemas.microsoft.com/office/drawing/2014/main" id="{52215CFE-132B-1FD5-1617-A5547E1D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2" y="1234517"/>
            <a:ext cx="7169639" cy="374613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04226-FBEC-4C93-CFC6-439EA9D13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CE22E-A829-2FDC-DA07-AA91CB9A68F4}"/>
              </a:ext>
            </a:extLst>
          </p:cNvPr>
          <p:cNvSpPr txBox="1"/>
          <p:nvPr/>
        </p:nvSpPr>
        <p:spPr>
          <a:xfrm>
            <a:off x="3410784" y="5392278"/>
            <a:ext cx="2622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F3949-00B5-213D-1280-B4FD4752C5C8}"/>
              </a:ext>
            </a:extLst>
          </p:cNvPr>
          <p:cNvSpPr txBox="1"/>
          <p:nvPr/>
        </p:nvSpPr>
        <p:spPr>
          <a:xfrm>
            <a:off x="6553519" y="5384040"/>
            <a:ext cx="306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26FA7-653E-021F-91D3-642DA7DC9F30}"/>
              </a:ext>
            </a:extLst>
          </p:cNvPr>
          <p:cNvSpPr txBox="1"/>
          <p:nvPr/>
        </p:nvSpPr>
        <p:spPr>
          <a:xfrm>
            <a:off x="4316450" y="4872852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https://miro.medium.com/v2/resize:fit:1400/1*snZhMEQFhoJwbM5c0CPOAw.png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itle 1" descr="Semi-supervised Machine Learning (ML) workflow">
            <a:extLst>
              <a:ext uri="{FF2B5EF4-FFF2-40B4-BE49-F238E27FC236}">
                <a16:creationId xmlns:a16="http://schemas.microsoft.com/office/drawing/2014/main" id="{71350FCC-5C2D-795B-E221-AD5C308CFE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35506" y="-1474076"/>
            <a:ext cx="9692640" cy="1371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 (Headings)"/>
                <a:ea typeface="+mj-ea"/>
                <a:cs typeface="+mj-cs"/>
              </a:rPr>
              <a:t>Semi-supervised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86534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Reinforcement learning uses trial and error to train algorithms and create models.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the training process, algorithms operate in specific environments and then are provided with feedback following each outcome. 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Much like how a child learns, the algorithm slowly begins to get an understanding of its environment and begins to optimize actions to achieve particular outcomes.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05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rstanding Reinforcement Learning through Multi-Armed Bandits ...">
            <a:extLst>
              <a:ext uri="{FF2B5EF4-FFF2-40B4-BE49-F238E27FC236}">
                <a16:creationId xmlns:a16="http://schemas.microsoft.com/office/drawing/2014/main" id="{1ACD48A3-1F68-C994-3FCA-BD333FBEF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1" b="25845"/>
          <a:stretch/>
        </p:blipFill>
        <p:spPr bwMode="auto">
          <a:xfrm>
            <a:off x="1206162" y="1654860"/>
            <a:ext cx="9779182" cy="3366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885A-2592-256D-C16C-17251E257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1BA44-0BA1-E828-4A8F-65259F2753CB}"/>
              </a:ext>
            </a:extLst>
          </p:cNvPr>
          <p:cNvSpPr txBox="1"/>
          <p:nvPr/>
        </p:nvSpPr>
        <p:spPr>
          <a:xfrm>
            <a:off x="4524724" y="4932325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https://miro.medium.com/v2/resize:fit:1400/1*cmB6q5HINYG4kIQJKMFFuw.png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6AA59-1AF5-01D7-55D3-1F70EA4557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19740" y="-1608083"/>
            <a:ext cx="9692640" cy="1371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 (Headings)"/>
                <a:ea typeface="+mj-ea"/>
                <a:cs typeface="+mj-cs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5036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Major Machine Learning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Predicting continues values</a:t>
            </a:r>
          </a:p>
          <a:p>
            <a:pPr marL="45720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Predicting the item class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 the structure of data; summarization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8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Major Machine Learning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Detection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Discovering abnormal and unusual cases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Dimensionality Reduction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Reducing the size of data (PCA)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solidFill>
                  <a:srgbClr val="647EE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 Systems</a:t>
            </a: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rgbClr val="FFA9D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Recommending items</a:t>
            </a:r>
            <a:endParaRPr lang="en-US" sz="2800" kern="100" dirty="0">
              <a:solidFill>
                <a:srgbClr val="FFA9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0664" lvl="1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0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7BD-828D-616B-6744-CD12DBDC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8D212-8968-9010-A63A-11477581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4459533"/>
          </a:xfrm>
        </p:spPr>
        <p:txBody>
          <a:bodyPr>
            <a:normAutofit/>
          </a:bodyPr>
          <a:lstStyle/>
          <a:p>
            <a:pPr algn="l"/>
            <a:r>
              <a:rPr lang="en-US" sz="3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video reviewed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topics, basic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orkflow of machine learning, the most common methods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ypes of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lgorithms of machine learning, and applications of machine learning.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84A5-50FA-6DBF-6C42-7436F9CCA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26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Mina Farmanbar</a:t>
            </a:r>
          </a:p>
          <a:p>
            <a:r>
              <a:rPr lang="en-US" dirty="0">
                <a:hlinkClick r:id="rId3"/>
              </a:rPr>
              <a:t>mina.farmanbar@uis.no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34" y="-13716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Artificial Intelligence (AI)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903383"/>
            <a:ext cx="9215496" cy="5635529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is used in many industries driven by technology, such as health care, finance, and transportation.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Medical icon PNG and SVG Vector Free ...">
            <a:extLst>
              <a:ext uri="{FF2B5EF4-FFF2-40B4-BE49-F238E27FC236}">
                <a16:creationId xmlns:a16="http://schemas.microsoft.com/office/drawing/2014/main" id="{1BDC01FB-B3EF-8C6A-970D-DB6901392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96" y="2404815"/>
            <a:ext cx="996313" cy="91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ommerce - Free computer icons">
            <a:extLst>
              <a:ext uri="{FF2B5EF4-FFF2-40B4-BE49-F238E27FC236}">
                <a16:creationId xmlns:a16="http://schemas.microsoft.com/office/drawing/2014/main" id="{4188DC57-3E62-7C17-C715-5E3C8D2C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55" y="3467367"/>
            <a:ext cx="1023435" cy="10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l estate - Free real estate icons">
            <a:extLst>
              <a:ext uri="{FF2B5EF4-FFF2-40B4-BE49-F238E27FC236}">
                <a16:creationId xmlns:a16="http://schemas.microsoft.com/office/drawing/2014/main" id="{966FCC8D-79D9-EFFD-89C8-1CF2D0AA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18" y="2272231"/>
            <a:ext cx="1063540" cy="10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vel - Free travel icons">
            <a:extLst>
              <a:ext uri="{FF2B5EF4-FFF2-40B4-BE49-F238E27FC236}">
                <a16:creationId xmlns:a16="http://schemas.microsoft.com/office/drawing/2014/main" id="{A0976E7F-26B1-6D5A-3C7A-21766AA7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218" y="2220091"/>
            <a:ext cx="1131721" cy="113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ublic transport Generic Outline Color icon">
            <a:extLst>
              <a:ext uri="{FF2B5EF4-FFF2-40B4-BE49-F238E27FC236}">
                <a16:creationId xmlns:a16="http://schemas.microsoft.com/office/drawing/2014/main" id="{AEF1EC61-4C35-95A1-647A-9FA50105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92" y="3122463"/>
            <a:ext cx="1079582" cy="107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anking Service Generic color lineal ...">
            <a:extLst>
              <a:ext uri="{FF2B5EF4-FFF2-40B4-BE49-F238E27FC236}">
                <a16:creationId xmlns:a16="http://schemas.microsoft.com/office/drawing/2014/main" id="{582A6F95-D209-06E8-0C03-460B178E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45" y="3250798"/>
            <a:ext cx="1199900" cy="119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69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92" y="-13716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Artificial intelligence (AI)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848299"/>
            <a:ext cx="9288860" cy="5690613"/>
          </a:xfrm>
        </p:spPr>
        <p:txBody>
          <a:bodyPr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time you shop online, search for information on Google, or watch a show on Netflix, you interact with a form of </a:t>
            </a:r>
            <a:r>
              <a:rPr lang="en-US" sz="2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 (AI). 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factory workers to engineers, AI is quickly impacting jobs. 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AI can help you understand how technology can improve our lives through products and services.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9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06A5BB2-D05B-64E8-E64B-70EA10C0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Machine Learning (ML)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31490-C9ED-96C9-F096-E0E231EF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272" y="2236437"/>
            <a:ext cx="9288860" cy="4302475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easiest way to explain the difference between artificial intelligence and machine learning is by saying, ‘All ML is AI, but not all AI is ML.’ </a:t>
            </a: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endParaRPr lang="en-US" sz="28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14861-B134-DE7F-F384-4BEA3DB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Mastering Machine Learning | Medium">
            <a:extLst>
              <a:ext uri="{FF2B5EF4-FFF2-40B4-BE49-F238E27FC236}">
                <a16:creationId xmlns:a16="http://schemas.microsoft.com/office/drawing/2014/main" id="{D30EFE4B-BA17-1B2F-8E73-5593A94E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46" y="3683736"/>
            <a:ext cx="3909384" cy="27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47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5A54-E3A9-1BE8-9ACC-19571B90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 (Headings)"/>
              </a:rPr>
              <a:t>Is this a benign or malignant cell?</a:t>
            </a:r>
          </a:p>
        </p:txBody>
      </p:sp>
      <p:pic>
        <p:nvPicPr>
          <p:cNvPr id="9" name="Content Placeholder 8" descr="showing human cell sample extracted from a patient">
            <a:extLst>
              <a:ext uri="{FF2B5EF4-FFF2-40B4-BE49-F238E27FC236}">
                <a16:creationId xmlns:a16="http://schemas.microsoft.com/office/drawing/2014/main" id="{A580D88A-1463-16BB-17BA-3AB304BD4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422" y="1886956"/>
            <a:ext cx="9046947" cy="426367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BF692-A7A6-2B50-963D-1A5EC8AFE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FD77-296D-8AF7-C082-1901E0B89905}"/>
              </a:ext>
            </a:extLst>
          </p:cNvPr>
          <p:cNvSpPr txBox="1"/>
          <p:nvPr/>
        </p:nvSpPr>
        <p:spPr>
          <a:xfrm>
            <a:off x="1496873" y="5961430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https://miro.medium.com/v2/resize:fit:720/format:webp/1*nudxWpwbJqS1gkhqNs7lyg.png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01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5A54-E3A9-1BE8-9ACC-19571B90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35" y="-1653371"/>
            <a:ext cx="9601200" cy="1653371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Is this a benign or malignant cell?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BF692-A7A6-2B50-963D-1A5EC8AFE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94A6B361-B830-8CDE-D49D-E3B225DD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482" y="629220"/>
            <a:ext cx="10202131" cy="4678631"/>
          </a:xfrm>
        </p:spPr>
      </p:pic>
      <p:pic>
        <p:nvPicPr>
          <p:cNvPr id="12" name="Picture 11" descr="data about human cell samples taken from patients who might develop cancer">
            <a:extLst>
              <a:ext uri="{FF2B5EF4-FFF2-40B4-BE49-F238E27FC236}">
                <a16:creationId xmlns:a16="http://schemas.microsoft.com/office/drawing/2014/main" id="{F2585235-8180-CFB4-D250-94952E183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53" y="4817688"/>
            <a:ext cx="7791450" cy="676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E78EA-6657-1A33-3B2F-1FB5EFD38CA0}"/>
              </a:ext>
            </a:extLst>
          </p:cNvPr>
          <p:cNvSpPr txBox="1"/>
          <p:nvPr/>
        </p:nvSpPr>
        <p:spPr>
          <a:xfrm>
            <a:off x="1087678" y="5386241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https://miro.medium.com/v2/resize:fit:720/format:webp/1*nudxWpwbJqS1gkhqNs7lyg.png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980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5A54-E3A9-1BE8-9ACC-19571B90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04" y="-1653371"/>
            <a:ext cx="9601200" cy="1653371"/>
          </a:xfrm>
        </p:spPr>
        <p:txBody>
          <a:bodyPr/>
          <a:lstStyle/>
          <a:p>
            <a:r>
              <a:rPr lang="en-US" dirty="0">
                <a:latin typeface="calibri light (Headings)"/>
              </a:rPr>
              <a:t>Is this a benign or malignant cell?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BF692-A7A6-2B50-963D-1A5EC8AFE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E6D960-BEFD-BA1E-F501-585E65B1D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104" y="707526"/>
            <a:ext cx="9903105" cy="43558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2F66F-7352-90D3-93C1-53B88FE27B30}"/>
              </a:ext>
            </a:extLst>
          </p:cNvPr>
          <p:cNvSpPr txBox="1"/>
          <p:nvPr/>
        </p:nvSpPr>
        <p:spPr>
          <a:xfrm>
            <a:off x="1106024" y="4512500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https://miro.medium.com/v2/resize:fit:720/format:webp/1*nudxWpwbJqS1gkhqNs7lyg.png</a:t>
            </a:r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610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366A340-F0FA-124A-6BE7-67750745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/>
          <a:lstStyle/>
          <a:p>
            <a:r>
              <a:rPr lang="en-US" sz="4400" b="1" i="0" dirty="0">
                <a:effectLst/>
              </a:rPr>
              <a:t>This process is called </a:t>
            </a:r>
            <a:r>
              <a:rPr lang="en-US" sz="4400" b="1" i="0" dirty="0">
                <a:solidFill>
                  <a:srgbClr val="00B050"/>
                </a:solidFill>
                <a:effectLst/>
              </a:rPr>
              <a:t>machine learning</a:t>
            </a:r>
            <a:r>
              <a:rPr lang="en-US" sz="4400" b="1" i="0" dirty="0">
                <a:effectLst/>
              </a:rPr>
              <a:t>!</a:t>
            </a:r>
            <a:endParaRPr lang="en-US" dirty="0"/>
          </a:p>
        </p:txBody>
      </p:sp>
      <p:pic>
        <p:nvPicPr>
          <p:cNvPr id="8" name="Picture 7" descr="A person in a white coat looking at a computer screen&#10;&#10;Description automatically generated">
            <a:extLst>
              <a:ext uri="{FF2B5EF4-FFF2-40B4-BE49-F238E27FC236}">
                <a16:creationId xmlns:a16="http://schemas.microsoft.com/office/drawing/2014/main" id="{F62756C8-3941-7896-7EA1-54A29869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823108" y="640080"/>
            <a:ext cx="4297680" cy="4297680"/>
          </a:xfrm>
          <a:prstGeom prst="ellipse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EC288-8E91-97D7-C9F7-22EFF63C6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FE6E7-265D-65AF-B8FB-4D046A2672F5}"/>
              </a:ext>
            </a:extLst>
          </p:cNvPr>
          <p:cNvSpPr txBox="1"/>
          <p:nvPr/>
        </p:nvSpPr>
        <p:spPr>
          <a:xfrm>
            <a:off x="5549490" y="2706369"/>
            <a:ext cx="5943600" cy="3383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the way that a machine learning model can do a doctor’s task or at least help that doctor make the process faster. 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BD1FD-690D-8AD7-D739-ED74BC2AB136}"/>
              </a:ext>
            </a:extLst>
          </p:cNvPr>
          <p:cNvSpPr txBox="1"/>
          <p:nvPr/>
        </p:nvSpPr>
        <p:spPr>
          <a:xfrm>
            <a:off x="2224217" y="4917989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AI-generated. DALLE2, 2024</a:t>
            </a:r>
          </a:p>
        </p:txBody>
      </p:sp>
    </p:spTree>
    <p:extLst>
      <p:ext uri="{BB962C8B-B14F-4D97-AF65-F5344CB8AC3E}">
        <p14:creationId xmlns:p14="http://schemas.microsoft.com/office/powerpoint/2010/main" val="6750701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FD6F2BD1CD0D4CBDE82D6B170F5033" ma:contentTypeVersion="12" ma:contentTypeDescription="Opprett et nytt dokument." ma:contentTypeScope="" ma:versionID="433f40f6a4053f820de7266bea3fcac1">
  <xsd:schema xmlns:xsd="http://www.w3.org/2001/XMLSchema" xmlns:xs="http://www.w3.org/2001/XMLSchema" xmlns:p="http://schemas.microsoft.com/office/2006/metadata/properties" xmlns:ns2="d86f71e7-b7b0-4ace-99e8-36f3050a4a0d" targetNamespace="http://schemas.microsoft.com/office/2006/metadata/properties" ma:root="true" ma:fieldsID="b0af62c117fa605dbb786acfaaa1cb44" ns2:_="">
    <xsd:import namespace="d86f71e7-b7b0-4ace-99e8-36f3050a4a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Comment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6f71e7-b7b0-4ace-99e8-36f3050a4a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omment" ma:index="12" nillable="true" ma:displayName="Comment" ma:format="Dropdown" ma:internalName="Comment">
      <xsd:simpleType>
        <xsd:restriction base="dms:Text">
          <xsd:maxLength value="255"/>
        </xsd:restriction>
      </xsd:simpleType>
    </xsd:element>
    <xsd:element name="lcf76f155ced4ddcb4097134ff3c332f" ma:index="14" nillable="true" ma:taxonomy="true" ma:internalName="lcf76f155ced4ddcb4097134ff3c332f" ma:taxonomyFieldName="MediaServiceImageTags" ma:displayName="Bildemerkelapper" ma:readOnly="false" ma:fieldId="{5cf76f15-5ced-4ddc-b409-7134ff3c332f}" ma:taxonomyMulti="true" ma:sspId="7051377f-c3a4-486c-a87b-1b24b11958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d86f71e7-b7b0-4ace-99e8-36f3050a4a0d" xsi:nil="true"/>
    <lcf76f155ced4ddcb4097134ff3c332f xmlns="d86f71e7-b7b0-4ace-99e8-36f3050a4a0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48A589-C72A-4ECF-941D-F45AC95C6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6f71e7-b7b0-4ace-99e8-36f3050a4a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d86f71e7-b7b0-4ace-99e8-36f3050a4a0d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35917</TotalTime>
  <Words>995</Words>
  <Application>Microsoft Macintosh PowerPoint</Application>
  <PresentationFormat>Widescreen</PresentationFormat>
  <Paragraphs>168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calibri light (Headings)</vt:lpstr>
      <vt:lpstr>ff-more-web-pro</vt:lpstr>
      <vt:lpstr>Helvetica Light Oblique</vt:lpstr>
      <vt:lpstr>OpenSans</vt:lpstr>
      <vt:lpstr>Söhne</vt:lpstr>
      <vt:lpstr>Source Sans Pro</vt:lpstr>
      <vt:lpstr>Tenorite</vt:lpstr>
      <vt:lpstr>Custom</vt:lpstr>
      <vt:lpstr>AI for Engineers:  Introduction to Machine Learning</vt:lpstr>
      <vt:lpstr>Artificial intelligence (AI)</vt:lpstr>
      <vt:lpstr>Artificial Intelligence (AI)</vt:lpstr>
      <vt:lpstr>Artificial intelligence (AI)</vt:lpstr>
      <vt:lpstr>Machine Learning (ML)</vt:lpstr>
      <vt:lpstr>Is this a benign or malignant cell?</vt:lpstr>
      <vt:lpstr>Is this a benign or malignant cell?</vt:lpstr>
      <vt:lpstr>Is this a benign or malignant cell?</vt:lpstr>
      <vt:lpstr>This process is called machine learning!</vt:lpstr>
      <vt:lpstr>Machine Learning (ML)</vt:lpstr>
      <vt:lpstr>Machine Learning process flow</vt:lpstr>
      <vt:lpstr>Types of Learning</vt:lpstr>
      <vt:lpstr>Supervised Machine Learning (ML)</vt:lpstr>
      <vt:lpstr>Supervised Machine Learning (ML)</vt:lpstr>
      <vt:lpstr>Types of Supervised Learning</vt:lpstr>
      <vt:lpstr>Classification </vt:lpstr>
      <vt:lpstr>Regression </vt:lpstr>
      <vt:lpstr>Unsupervised Machine Learning (ML)</vt:lpstr>
      <vt:lpstr>Unsupervised Machine Learning (ML)</vt:lpstr>
      <vt:lpstr>Clustering </vt:lpstr>
      <vt:lpstr>Semi-supervised Machine Learning (ML)</vt:lpstr>
      <vt:lpstr>Semi-supervised Machine Learning (ML)</vt:lpstr>
      <vt:lpstr>Reinforcement Learning</vt:lpstr>
      <vt:lpstr>Reinforcement Learning</vt:lpstr>
      <vt:lpstr>Major Machine Learning Techniques</vt:lpstr>
      <vt:lpstr>Major Machine Learning Techniques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Mina Farmanbar</dc:creator>
  <cp:lastModifiedBy>Nadiia Mashliana</cp:lastModifiedBy>
  <cp:revision>7</cp:revision>
  <dcterms:created xsi:type="dcterms:W3CDTF">2024-04-23T12:05:35Z</dcterms:created>
  <dcterms:modified xsi:type="dcterms:W3CDTF">2024-08-30T11:13:20Z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0x0101003AFD6F2BD1CD0D4CBDE82D6B170F5033</vt:lpwstr>
  </property>
  <property fmtid="{D5CDD505-2E9C-101B-9397-08002B2CF9AE}" pid="3" name="MediaServiceImageTags">
    <vt:lpwstr/>
  </property>
</Properties>
</file>